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8"/>
  </p:notesMasterIdLst>
  <p:sldIdLst>
    <p:sldId id="266" r:id="rId5"/>
    <p:sldId id="268" r:id="rId6"/>
    <p:sldId id="257" r:id="rId7"/>
  </p:sldIdLst>
  <p:sldSz cx="10691813" cy="15119350"/>
  <p:notesSz cx="6797675" cy="9926638"/>
  <p:defaultTextStyle>
    <a:lvl1pPr>
      <a:defRPr sz="2828">
        <a:latin typeface="Calibri Light"/>
        <a:ea typeface="Calibri Light"/>
        <a:cs typeface="Calibri Light"/>
        <a:sym typeface="Calibri Light"/>
      </a:defRPr>
    </a:lvl1pPr>
    <a:lvl2pPr indent="183143">
      <a:defRPr sz="2828">
        <a:latin typeface="Calibri Light"/>
        <a:ea typeface="Calibri Light"/>
        <a:cs typeface="Calibri Light"/>
        <a:sym typeface="Calibri Light"/>
      </a:defRPr>
    </a:lvl2pPr>
    <a:lvl3pPr indent="366283">
      <a:defRPr sz="2828">
        <a:latin typeface="Calibri Light"/>
        <a:ea typeface="Calibri Light"/>
        <a:cs typeface="Calibri Light"/>
        <a:sym typeface="Calibri Light"/>
      </a:defRPr>
    </a:lvl3pPr>
    <a:lvl4pPr indent="549426">
      <a:defRPr sz="2828">
        <a:latin typeface="Calibri Light"/>
        <a:ea typeface="Calibri Light"/>
        <a:cs typeface="Calibri Light"/>
        <a:sym typeface="Calibri Light"/>
      </a:defRPr>
    </a:lvl4pPr>
    <a:lvl5pPr indent="732566">
      <a:defRPr sz="2828">
        <a:latin typeface="Calibri Light"/>
        <a:ea typeface="Calibri Light"/>
        <a:cs typeface="Calibri Light"/>
        <a:sym typeface="Calibri Light"/>
      </a:defRPr>
    </a:lvl5pPr>
    <a:lvl6pPr indent="915710">
      <a:defRPr sz="2828">
        <a:latin typeface="Calibri Light"/>
        <a:ea typeface="Calibri Light"/>
        <a:cs typeface="Calibri Light"/>
        <a:sym typeface="Calibri Light"/>
      </a:defRPr>
    </a:lvl6pPr>
    <a:lvl7pPr indent="1098850">
      <a:defRPr sz="2828">
        <a:latin typeface="Calibri Light"/>
        <a:ea typeface="Calibri Light"/>
        <a:cs typeface="Calibri Light"/>
        <a:sym typeface="Calibri Light"/>
      </a:defRPr>
    </a:lvl7pPr>
    <a:lvl8pPr indent="1281992">
      <a:defRPr sz="2828">
        <a:latin typeface="Calibri Light"/>
        <a:ea typeface="Calibri Light"/>
        <a:cs typeface="Calibri Light"/>
        <a:sym typeface="Calibri Light"/>
      </a:defRPr>
    </a:lvl8pPr>
    <a:lvl9pPr indent="1465135">
      <a:defRPr sz="2828">
        <a:latin typeface="Calibri Light"/>
        <a:ea typeface="Calibri Light"/>
        <a:cs typeface="Calibri Light"/>
        <a:sym typeface="Calibri Light"/>
      </a:defRPr>
    </a:lvl9pPr>
  </p:defaultTextStyle>
  <p:extLst>
    <p:ext uri="{EFAFB233-063F-42B5-8137-9DF3F51BA10A}">
      <p15:sldGuideLst xmlns:p15="http://schemas.microsoft.com/office/powerpoint/2012/main">
        <p15:guide id="1" orient="horz" pos="4763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1CE1E0-37E5-42F6-8DE5-BE37729CBED5}" v="2" dt="2025-02-19T09:01:52.525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36" autoAdjust="0"/>
    <p:restoredTop sz="94591" autoAdjust="0"/>
  </p:normalViewPr>
  <p:slideViewPr>
    <p:cSldViewPr snapToGrid="0" snapToObjects="1">
      <p:cViewPr varScale="1">
        <p:scale>
          <a:sx n="43" d="100"/>
          <a:sy n="43" d="100"/>
        </p:scale>
        <p:origin x="2586" y="78"/>
      </p:cViewPr>
      <p:guideLst>
        <p:guide orient="horz" pos="4763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phia Bäumler" userId="4c5f13ac-0252-4afd-9942-8510d3d891cc" providerId="ADAL" clId="{50DC5566-61DB-4E39-AD5F-6EE9B87D7CFE}"/>
    <pc:docChg chg="undo custSel modSld modMainMaster">
      <pc:chgData name="Sophia Bäumler" userId="4c5f13ac-0252-4afd-9942-8510d3d891cc" providerId="ADAL" clId="{50DC5566-61DB-4E39-AD5F-6EE9B87D7CFE}" dt="2025-02-10T11:04:09.528" v="26" actId="14826"/>
      <pc:docMkLst>
        <pc:docMk/>
      </pc:docMkLst>
      <pc:sldChg chg="addSp delSp modSp mod">
        <pc:chgData name="Sophia Bäumler" userId="4c5f13ac-0252-4afd-9942-8510d3d891cc" providerId="ADAL" clId="{50DC5566-61DB-4E39-AD5F-6EE9B87D7CFE}" dt="2025-02-10T11:03:30.110" v="11" actId="167"/>
        <pc:sldMkLst>
          <pc:docMk/>
          <pc:sldMk cId="2635497262" sldId="266"/>
        </pc:sldMkLst>
        <pc:picChg chg="del mod">
          <ac:chgData name="Sophia Bäumler" userId="4c5f13ac-0252-4afd-9942-8510d3d891cc" providerId="ADAL" clId="{50DC5566-61DB-4E39-AD5F-6EE9B87D7CFE}" dt="2025-02-10T11:03:23.906" v="7" actId="478"/>
          <ac:picMkLst>
            <pc:docMk/>
            <pc:sldMk cId="2635497262" sldId="266"/>
            <ac:picMk id="3" creationId="{00000000-0000-0000-0000-000000000000}"/>
          </ac:picMkLst>
        </pc:picChg>
        <pc:picChg chg="add mod ord">
          <ac:chgData name="Sophia Bäumler" userId="4c5f13ac-0252-4afd-9942-8510d3d891cc" providerId="ADAL" clId="{50DC5566-61DB-4E39-AD5F-6EE9B87D7CFE}" dt="2025-02-10T11:03:30.110" v="11" actId="167"/>
          <ac:picMkLst>
            <pc:docMk/>
            <pc:sldMk cId="2635497262" sldId="266"/>
            <ac:picMk id="4" creationId="{AC0F8513-2BB0-CE56-5A6A-50FEA0668FCF}"/>
          </ac:picMkLst>
        </pc:picChg>
      </pc:sldChg>
      <pc:sldChg chg="addSp delSp modSp mod">
        <pc:chgData name="Sophia Bäumler" userId="4c5f13ac-0252-4afd-9942-8510d3d891cc" providerId="ADAL" clId="{50DC5566-61DB-4E39-AD5F-6EE9B87D7CFE}" dt="2025-02-10T11:04:09.528" v="26" actId="14826"/>
        <pc:sldMkLst>
          <pc:docMk/>
          <pc:sldMk cId="1299785946" sldId="268"/>
        </pc:sldMkLst>
        <pc:spChg chg="add del">
          <ac:chgData name="Sophia Bäumler" userId="4c5f13ac-0252-4afd-9942-8510d3d891cc" providerId="ADAL" clId="{50DC5566-61DB-4E39-AD5F-6EE9B87D7CFE}" dt="2025-02-10T11:03:53.954" v="24"/>
          <ac:spMkLst>
            <pc:docMk/>
            <pc:sldMk cId="1299785946" sldId="268"/>
            <ac:spMk id="2" creationId="{00000000-0000-0000-0000-000000000000}"/>
          </ac:spMkLst>
        </pc:spChg>
        <pc:picChg chg="add del mod">
          <ac:chgData name="Sophia Bäumler" userId="4c5f13ac-0252-4afd-9942-8510d3d891cc" providerId="ADAL" clId="{50DC5566-61DB-4E39-AD5F-6EE9B87D7CFE}" dt="2025-02-10T11:04:09.528" v="26" actId="14826"/>
          <ac:picMkLst>
            <pc:docMk/>
            <pc:sldMk cId="1299785946" sldId="268"/>
            <ac:picMk id="3" creationId="{00000000-0000-0000-0000-000000000000}"/>
          </ac:picMkLst>
        </pc:picChg>
        <pc:picChg chg="add mod">
          <ac:chgData name="Sophia Bäumler" userId="4c5f13ac-0252-4afd-9942-8510d3d891cc" providerId="ADAL" clId="{50DC5566-61DB-4E39-AD5F-6EE9B87D7CFE}" dt="2025-02-10T11:03:50.930" v="19"/>
          <ac:picMkLst>
            <pc:docMk/>
            <pc:sldMk cId="1299785946" sldId="268"/>
            <ac:picMk id="21" creationId="{90E6C82C-B6A1-81A8-A808-830F5AAFEA40}"/>
          </ac:picMkLst>
        </pc:picChg>
        <pc:picChg chg="add mod">
          <ac:chgData name="Sophia Bäumler" userId="4c5f13ac-0252-4afd-9942-8510d3d891cc" providerId="ADAL" clId="{50DC5566-61DB-4E39-AD5F-6EE9B87D7CFE}" dt="2025-02-10T11:03:53.954" v="24"/>
          <ac:picMkLst>
            <pc:docMk/>
            <pc:sldMk cId="1299785946" sldId="268"/>
            <ac:picMk id="23" creationId="{3435CC53-87EF-FBEC-5FFB-CCCAC441A658}"/>
          </ac:picMkLst>
        </pc:picChg>
      </pc:sldChg>
      <pc:sldMasterChg chg="modSldLayout">
        <pc:chgData name="Sophia Bäumler" userId="4c5f13ac-0252-4afd-9942-8510d3d891cc" providerId="ADAL" clId="{50DC5566-61DB-4E39-AD5F-6EE9B87D7CFE}" dt="2025-02-10T11:02:22.800" v="0" actId="735"/>
        <pc:sldMasterMkLst>
          <pc:docMk/>
          <pc:sldMasterMk cId="0" sldId="2147483648"/>
        </pc:sldMasterMkLst>
        <pc:sldLayoutChg chg="modSp">
          <pc:chgData name="Sophia Bäumler" userId="4c5f13ac-0252-4afd-9942-8510d3d891cc" providerId="ADAL" clId="{50DC5566-61DB-4E39-AD5F-6EE9B87D7CFE}" dt="2025-02-10T11:02:22.800" v="0" actId="735"/>
          <pc:sldLayoutMkLst>
            <pc:docMk/>
            <pc:sldMasterMk cId="0" sldId="2147483648"/>
            <pc:sldLayoutMk cId="3547988043" sldId="2147483660"/>
          </pc:sldLayoutMkLst>
        </pc:sldLayoutChg>
      </pc:sldMasterChg>
    </pc:docChg>
  </pc:docChgLst>
  <pc:docChgLst>
    <pc:chgData name="Sophia Bäumler" userId="4c5f13ac-0252-4afd-9942-8510d3d891cc" providerId="ADAL" clId="{B81CE1E0-37E5-42F6-8DE5-BE37729CBED5}"/>
    <pc:docChg chg="undo custSel modSld">
      <pc:chgData name="Sophia Bäumler" userId="4c5f13ac-0252-4afd-9942-8510d3d891cc" providerId="ADAL" clId="{B81CE1E0-37E5-42F6-8DE5-BE37729CBED5}" dt="2025-02-19T09:01:52.525" v="3" actId="14826"/>
      <pc:docMkLst>
        <pc:docMk/>
      </pc:docMkLst>
      <pc:sldChg chg="modSp">
        <pc:chgData name="Sophia Bäumler" userId="4c5f13ac-0252-4afd-9942-8510d3d891cc" providerId="ADAL" clId="{B81CE1E0-37E5-42F6-8DE5-BE37729CBED5}" dt="2025-02-19T09:01:52.525" v="3" actId="14826"/>
        <pc:sldMkLst>
          <pc:docMk/>
          <pc:sldMk cId="2635497262" sldId="266"/>
        </pc:sldMkLst>
        <pc:picChg chg="mod">
          <ac:chgData name="Sophia Bäumler" userId="4c5f13ac-0252-4afd-9942-8510d3d891cc" providerId="ADAL" clId="{B81CE1E0-37E5-42F6-8DE5-BE37729CBED5}" dt="2025-02-19T09:01:52.525" v="3" actId="14826"/>
          <ac:picMkLst>
            <pc:docMk/>
            <pc:sldMk cId="2635497262" sldId="266"/>
            <ac:picMk id="4" creationId="{AC0F8513-2BB0-CE56-5A6A-50FEA0668FCF}"/>
          </ac:picMkLst>
        </pc:picChg>
      </pc:sldChg>
      <pc:sldChg chg="modSp mod">
        <pc:chgData name="Sophia Bäumler" userId="4c5f13ac-0252-4afd-9942-8510d3d891cc" providerId="ADAL" clId="{B81CE1E0-37E5-42F6-8DE5-BE37729CBED5}" dt="2025-02-19T09:01:45.132" v="2" actId="14826"/>
        <pc:sldMkLst>
          <pc:docMk/>
          <pc:sldMk cId="1299785946" sldId="268"/>
        </pc:sldMkLst>
        <pc:picChg chg="mod">
          <ac:chgData name="Sophia Bäumler" userId="4c5f13ac-0252-4afd-9942-8510d3d891cc" providerId="ADAL" clId="{B81CE1E0-37E5-42F6-8DE5-BE37729CBED5}" dt="2025-02-19T09:01:45.132" v="2" actId="14826"/>
          <ac:picMkLst>
            <pc:docMk/>
            <pc:sldMk cId="1299785946" sldId="268"/>
            <ac:picMk id="3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2082800" y="744538"/>
            <a:ext cx="2632075" cy="3722687"/>
          </a:xfrm>
          <a:prstGeom prst="rect">
            <a:avLst/>
          </a:prstGeom>
        </p:spPr>
        <p:txBody>
          <a:bodyPr lIns="91433" tIns="45717" rIns="91433" bIns="45717"/>
          <a:lstStyle/>
          <a:p>
            <a:pPr lvl="0"/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06357" y="4715154"/>
            <a:ext cx="4984962" cy="4466987"/>
          </a:xfrm>
          <a:prstGeom prst="rect">
            <a:avLst/>
          </a:prstGeom>
        </p:spPr>
        <p:txBody>
          <a:bodyPr lIns="91433" tIns="45717" rIns="91433" bIns="45717"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87080957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183143">
      <a:lnSpc>
        <a:spcPct val="117999"/>
      </a:lnSpc>
      <a:defRPr sz="3394">
        <a:latin typeface="+mn-lt"/>
        <a:ea typeface="+mn-ea"/>
        <a:cs typeface="+mn-cs"/>
        <a:sym typeface="Helvetica Neue"/>
      </a:defRPr>
    </a:lvl1pPr>
    <a:lvl2pPr indent="91570" defTabSz="183143">
      <a:lnSpc>
        <a:spcPct val="117999"/>
      </a:lnSpc>
      <a:defRPr sz="3394">
        <a:latin typeface="+mn-lt"/>
        <a:ea typeface="+mn-ea"/>
        <a:cs typeface="+mn-cs"/>
        <a:sym typeface="Helvetica Neue"/>
      </a:defRPr>
    </a:lvl2pPr>
    <a:lvl3pPr indent="183143" defTabSz="183143">
      <a:lnSpc>
        <a:spcPct val="117999"/>
      </a:lnSpc>
      <a:defRPr sz="3394">
        <a:latin typeface="+mn-lt"/>
        <a:ea typeface="+mn-ea"/>
        <a:cs typeface="+mn-cs"/>
        <a:sym typeface="Helvetica Neue"/>
      </a:defRPr>
    </a:lvl3pPr>
    <a:lvl4pPr indent="274716" defTabSz="183143">
      <a:lnSpc>
        <a:spcPct val="117999"/>
      </a:lnSpc>
      <a:defRPr sz="3394">
        <a:latin typeface="+mn-lt"/>
        <a:ea typeface="+mn-ea"/>
        <a:cs typeface="+mn-cs"/>
        <a:sym typeface="Helvetica Neue"/>
      </a:defRPr>
    </a:lvl4pPr>
    <a:lvl5pPr indent="366283" defTabSz="183143">
      <a:lnSpc>
        <a:spcPct val="117999"/>
      </a:lnSpc>
      <a:defRPr sz="3394">
        <a:latin typeface="+mn-lt"/>
        <a:ea typeface="+mn-ea"/>
        <a:cs typeface="+mn-cs"/>
        <a:sym typeface="Helvetica Neue"/>
      </a:defRPr>
    </a:lvl5pPr>
    <a:lvl6pPr indent="457853" defTabSz="183143">
      <a:lnSpc>
        <a:spcPct val="117999"/>
      </a:lnSpc>
      <a:defRPr sz="3394">
        <a:latin typeface="+mn-lt"/>
        <a:ea typeface="+mn-ea"/>
        <a:cs typeface="+mn-cs"/>
        <a:sym typeface="Helvetica Neue"/>
      </a:defRPr>
    </a:lvl6pPr>
    <a:lvl7pPr indent="549426" defTabSz="183143">
      <a:lnSpc>
        <a:spcPct val="117999"/>
      </a:lnSpc>
      <a:defRPr sz="3394">
        <a:latin typeface="+mn-lt"/>
        <a:ea typeface="+mn-ea"/>
        <a:cs typeface="+mn-cs"/>
        <a:sym typeface="Helvetica Neue"/>
      </a:defRPr>
    </a:lvl7pPr>
    <a:lvl8pPr indent="640996" defTabSz="183143">
      <a:lnSpc>
        <a:spcPct val="117999"/>
      </a:lnSpc>
      <a:defRPr sz="3394">
        <a:latin typeface="+mn-lt"/>
        <a:ea typeface="+mn-ea"/>
        <a:cs typeface="+mn-cs"/>
        <a:sym typeface="Helvetica Neue"/>
      </a:defRPr>
    </a:lvl8pPr>
    <a:lvl9pPr indent="732566" defTabSz="183143">
      <a:lnSpc>
        <a:spcPct val="117999"/>
      </a:lnSpc>
      <a:defRPr sz="3394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676287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10679026" cy="8710710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 baseline="0"/>
            </a:lvl1pPr>
          </a:lstStyle>
          <a:p>
            <a:r>
              <a:rPr lang="de-DE" dirty="0"/>
              <a:t>Fügt hier euer individuelles </a:t>
            </a:r>
            <a:r>
              <a:rPr lang="de-DE" dirty="0" err="1"/>
              <a:t>Teambild</a:t>
            </a:r>
            <a:r>
              <a:rPr lang="de-DE" dirty="0"/>
              <a:t> ein und platziert dies im Anschluss in den Hintergrund.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479880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762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BE47F76B-16F3-7EF9-1115-7CE57DFCF196}"/>
              </a:ext>
            </a:extLst>
          </p:cNvPr>
          <p:cNvGrpSpPr/>
          <p:nvPr userDrawn="1"/>
        </p:nvGrpSpPr>
        <p:grpSpPr>
          <a:xfrm>
            <a:off x="0" y="1424353"/>
            <a:ext cx="9319846" cy="2760785"/>
            <a:chOff x="0" y="7860323"/>
            <a:chExt cx="9319846" cy="276078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E200B6E-9A7A-03F0-0089-190DA4D75EF6}"/>
                </a:ext>
              </a:extLst>
            </p:cNvPr>
            <p:cNvSpPr/>
            <p:nvPr userDrawn="1"/>
          </p:nvSpPr>
          <p:spPr>
            <a:xfrm>
              <a:off x="0" y="7860323"/>
              <a:ext cx="9319846" cy="2760785"/>
            </a:xfrm>
            <a:prstGeom prst="rect">
              <a:avLst/>
            </a:prstGeom>
            <a:solidFill>
              <a:schemeClr val="tx2"/>
            </a:solidFill>
            <a:ln w="3175" cap="flat">
              <a:solidFill>
                <a:srgbClr val="4F81BD"/>
              </a:solidFill>
              <a:prstDash val="solid"/>
              <a:bevel/>
            </a:ln>
            <a:effectLst>
              <a:outerShdw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7779" tIns="17779" rIns="17779" bIns="17779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7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 Light"/>
                <a:ea typeface="Calibri Light"/>
                <a:cs typeface="Calibri Light"/>
                <a:sym typeface="Calibri Light"/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B5B89D9-53BD-765E-8D76-44A4B1A4A271}"/>
                </a:ext>
              </a:extLst>
            </p:cNvPr>
            <p:cNvSpPr txBox="1"/>
            <p:nvPr userDrawn="1"/>
          </p:nvSpPr>
          <p:spPr>
            <a:xfrm>
              <a:off x="602183" y="8237877"/>
              <a:ext cx="7295906" cy="2005675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17779" tIns="17779" rIns="17779" bIns="17779" numCol="1" spcCol="38100" rtlCol="0" anchor="t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3200" b="0" i="0" u="none" strike="noStrike" cap="none" spc="0" normalizeH="0" baseline="0" dirty="0" err="1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Hier</a:t>
              </a:r>
              <a:r>
                <a:rPr kumimoji="0" lang="en-GB" sz="32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 </a:t>
              </a:r>
              <a:r>
                <a:rPr kumimoji="0" lang="en-GB" sz="3200" b="0" i="0" u="none" strike="noStrike" cap="none" spc="0" normalizeH="0" baseline="0" dirty="0" err="1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findet</a:t>
              </a:r>
              <a:r>
                <a:rPr kumimoji="0" lang="en-GB" sz="32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 </a:t>
              </a:r>
              <a:r>
                <a:rPr kumimoji="0" lang="en-GB" sz="3200" b="0" i="0" u="none" strike="noStrike" cap="none" spc="0" normalizeH="0" baseline="0" dirty="0" err="1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ihr</a:t>
              </a:r>
              <a:r>
                <a:rPr kumimoji="0" lang="en-GB" sz="32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 </a:t>
              </a:r>
              <a:r>
                <a:rPr kumimoji="0" lang="en-GB" sz="3200" b="0" i="0" u="none" strike="noStrike" cap="none" spc="0" normalizeH="0" baseline="0" dirty="0" err="1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weitere</a:t>
              </a:r>
              <a:r>
                <a:rPr kumimoji="0" lang="en-GB" sz="32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 </a:t>
              </a:r>
              <a:r>
                <a:rPr kumimoji="0" lang="en-GB" sz="3200" b="0" i="0" u="none" strike="noStrike" cap="none" spc="0" normalizeH="0" baseline="0" dirty="0" err="1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Textfelder</a:t>
              </a:r>
              <a:r>
                <a:rPr kumimoji="0" lang="en-GB" sz="32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,</a:t>
              </a:r>
            </a:p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3200" b="0" i="0" u="none" strike="noStrike" cap="none" spc="0" normalizeH="0" baseline="0" dirty="0" err="1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mit</a:t>
              </a:r>
              <a:r>
                <a:rPr kumimoji="0" lang="en-GB" sz="32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 </a:t>
              </a:r>
              <a:r>
                <a:rPr kumimoji="0" lang="en-GB" sz="3200" b="0" i="0" u="none" strike="noStrike" cap="none" spc="0" normalizeH="0" baseline="0" dirty="0" err="1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denen</a:t>
              </a:r>
              <a:r>
                <a:rPr kumimoji="0" lang="en-GB" sz="32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 </a:t>
              </a:r>
              <a:r>
                <a:rPr kumimoji="0" lang="en-GB" sz="3200" b="0" i="0" u="none" strike="noStrike" cap="none" spc="0" normalizeH="0" baseline="0" dirty="0" err="1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ihr</a:t>
              </a:r>
              <a:r>
                <a:rPr kumimoji="0" lang="en-GB" sz="32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 </a:t>
              </a:r>
              <a:r>
                <a:rPr kumimoji="0" lang="en-GB" sz="3200" b="0" i="0" u="none" strike="noStrike" cap="none" spc="0" normalizeH="0" baseline="0" dirty="0" err="1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euer</a:t>
              </a:r>
              <a:r>
                <a:rPr kumimoji="0" lang="en-GB" sz="32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 </a:t>
              </a:r>
              <a:r>
                <a:rPr kumimoji="0" lang="en-GB" sz="3200" b="0" i="0" u="none" strike="noStrike" cap="none" spc="0" normalizeH="0" baseline="0" dirty="0" err="1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Plakat</a:t>
              </a:r>
              <a:r>
                <a:rPr kumimoji="0" lang="en-GB" sz="32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 </a:t>
              </a:r>
              <a:r>
                <a:rPr kumimoji="0" lang="en-GB" sz="3200" b="0" i="0" u="none" strike="noStrike" cap="none" spc="0" normalizeH="0" baseline="0" dirty="0" err="1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mit</a:t>
              </a:r>
              <a:endParaRPr kumimoji="0" lang="en-GB" sz="32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Univers" panose="020B0503020202020204" pitchFamily="34" charset="0"/>
                <a:ea typeface="Calibri Light"/>
                <a:cs typeface="Calibri Light"/>
                <a:sym typeface="Calibri Light"/>
              </a:endParaRPr>
            </a:p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3200" b="0" i="0" u="none" strike="noStrike" cap="none" spc="0" normalizeH="0" baseline="0" dirty="0" err="1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individuellen</a:t>
              </a:r>
              <a:r>
                <a:rPr kumimoji="0" lang="en-GB" sz="32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 </a:t>
              </a:r>
              <a:r>
                <a:rPr kumimoji="0" lang="en-GB" sz="3200" b="0" i="0" u="none" strike="noStrike" cap="none" spc="0" normalizeH="0" baseline="0" dirty="0" err="1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Informationen</a:t>
              </a:r>
              <a:r>
                <a:rPr kumimoji="0" lang="en-GB" sz="32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 </a:t>
              </a:r>
              <a:r>
                <a:rPr kumimoji="0" lang="en-GB" sz="3200" b="0" i="0" u="none" strike="noStrike" cap="none" spc="0" normalizeH="0" baseline="0" dirty="0" err="1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versehen</a:t>
              </a:r>
              <a:endParaRPr kumimoji="0" lang="en-GB" sz="32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Univers" panose="020B0503020202020204" pitchFamily="34" charset="0"/>
                <a:ea typeface="Calibri Light"/>
                <a:cs typeface="Calibri Light"/>
                <a:sym typeface="Calibri Light"/>
              </a:endParaRPr>
            </a:p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GB" sz="32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und </a:t>
              </a:r>
              <a:r>
                <a:rPr kumimoji="0" lang="en-GB" sz="3200" b="0" i="0" u="none" strike="noStrike" cap="none" spc="0" normalizeH="0" baseline="0" dirty="0" err="1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anschließend</a:t>
              </a:r>
              <a:r>
                <a:rPr kumimoji="0" lang="en-GB" sz="32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 </a:t>
              </a:r>
              <a:r>
                <a:rPr kumimoji="0" lang="en-GB" sz="3200" b="0" i="0" u="none" strike="noStrike" cap="none" spc="0" normalizeH="0" baseline="0" dirty="0" err="1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ausdrucken</a:t>
              </a:r>
              <a:r>
                <a:rPr kumimoji="0" lang="en-GB" sz="32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 </a:t>
              </a:r>
              <a:r>
                <a:rPr kumimoji="0" lang="en-GB" sz="3200" b="0" i="0" u="none" strike="noStrike" cap="none" spc="0" normalizeH="0" baseline="0" dirty="0" err="1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könnt</a:t>
              </a:r>
              <a:r>
                <a:rPr kumimoji="0" lang="en-GB" sz="3200" b="0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Univers" panose="020B0503020202020204" pitchFamily="34" charset="0"/>
                  <a:ea typeface="Calibri Light"/>
                  <a:cs typeface="Calibri Light"/>
                  <a:sym typeface="Calibri Light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77091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58" r:id="rId3"/>
  </p:sldLayoutIdLst>
  <p:transition spd="med"/>
  <p:txStyles>
    <p:titleStyle>
      <a:lvl1pPr algn="ctr">
        <a:defRPr sz="6644">
          <a:latin typeface="Calibri Light"/>
          <a:ea typeface="Calibri Light"/>
          <a:cs typeface="Calibri Light"/>
          <a:sym typeface="Calibri Light"/>
        </a:defRPr>
      </a:lvl1pPr>
      <a:lvl2pPr algn="ctr">
        <a:defRPr sz="6644">
          <a:latin typeface="Calibri Light"/>
          <a:ea typeface="Calibri Light"/>
          <a:cs typeface="Calibri Light"/>
          <a:sym typeface="Calibri Light"/>
        </a:defRPr>
      </a:lvl2pPr>
      <a:lvl3pPr algn="ctr">
        <a:defRPr sz="6644">
          <a:latin typeface="Calibri Light"/>
          <a:ea typeface="Calibri Light"/>
          <a:cs typeface="Calibri Light"/>
          <a:sym typeface="Calibri Light"/>
        </a:defRPr>
      </a:lvl3pPr>
      <a:lvl4pPr algn="ctr">
        <a:defRPr sz="6644">
          <a:latin typeface="Calibri Light"/>
          <a:ea typeface="Calibri Light"/>
          <a:cs typeface="Calibri Light"/>
          <a:sym typeface="Calibri Light"/>
        </a:defRPr>
      </a:lvl4pPr>
      <a:lvl5pPr algn="ctr">
        <a:defRPr sz="6644">
          <a:latin typeface="Calibri Light"/>
          <a:ea typeface="Calibri Light"/>
          <a:cs typeface="Calibri Light"/>
          <a:sym typeface="Calibri Light"/>
        </a:defRPr>
      </a:lvl5pPr>
      <a:lvl6pPr algn="ctr">
        <a:defRPr sz="6644">
          <a:latin typeface="Calibri Light"/>
          <a:ea typeface="Calibri Light"/>
          <a:cs typeface="Calibri Light"/>
          <a:sym typeface="Calibri Light"/>
        </a:defRPr>
      </a:lvl6pPr>
      <a:lvl7pPr algn="ctr">
        <a:defRPr sz="6644">
          <a:latin typeface="Calibri Light"/>
          <a:ea typeface="Calibri Light"/>
          <a:cs typeface="Calibri Light"/>
          <a:sym typeface="Calibri Light"/>
        </a:defRPr>
      </a:lvl7pPr>
      <a:lvl8pPr algn="ctr">
        <a:defRPr sz="6644">
          <a:latin typeface="Calibri Light"/>
          <a:ea typeface="Calibri Light"/>
          <a:cs typeface="Calibri Light"/>
          <a:sym typeface="Calibri Light"/>
        </a:defRPr>
      </a:lvl8pPr>
      <a:lvl9pPr algn="ctr">
        <a:defRPr sz="6644">
          <a:latin typeface="Calibri Light"/>
          <a:ea typeface="Calibri Light"/>
          <a:cs typeface="Calibri Light"/>
          <a:sym typeface="Calibri Light"/>
        </a:defRPr>
      </a:lvl9pPr>
    </p:titleStyle>
    <p:bodyStyle>
      <a:lvl1pPr marL="540685" indent="-540685">
        <a:spcBef>
          <a:spcPts val="280"/>
        </a:spcBef>
        <a:buSzPct val="100000"/>
        <a:buFont typeface="Arial"/>
        <a:buChar char="•"/>
        <a:defRPr sz="5089">
          <a:latin typeface="Calibri Light"/>
          <a:ea typeface="Calibri Light"/>
          <a:cs typeface="Calibri Light"/>
          <a:sym typeface="Calibri Light"/>
        </a:defRPr>
      </a:lvl1pPr>
      <a:lvl2pPr marL="698027" indent="-514943">
        <a:spcBef>
          <a:spcPts val="280"/>
        </a:spcBef>
        <a:buSzPct val="100000"/>
        <a:buFont typeface="Arial"/>
        <a:buChar char="–"/>
        <a:defRPr sz="5089">
          <a:latin typeface="Calibri Light"/>
          <a:ea typeface="Calibri Light"/>
          <a:cs typeface="Calibri Light"/>
          <a:sym typeface="Calibri Light"/>
        </a:defRPr>
      </a:lvl2pPr>
      <a:lvl3pPr marL="846794" indent="-480611">
        <a:spcBef>
          <a:spcPts val="280"/>
        </a:spcBef>
        <a:buSzPct val="100000"/>
        <a:buFont typeface="Arial"/>
        <a:buChar char="•"/>
        <a:defRPr sz="5089">
          <a:latin typeface="Calibri Light"/>
          <a:ea typeface="Calibri Light"/>
          <a:cs typeface="Calibri Light"/>
          <a:sym typeface="Calibri Light"/>
        </a:defRPr>
      </a:lvl3pPr>
      <a:lvl4pPr marL="1126002" indent="-576733">
        <a:spcBef>
          <a:spcPts val="280"/>
        </a:spcBef>
        <a:buSzPct val="100000"/>
        <a:buFont typeface="Arial"/>
        <a:buChar char="–"/>
        <a:defRPr sz="5089">
          <a:latin typeface="Calibri Light"/>
          <a:ea typeface="Calibri Light"/>
          <a:cs typeface="Calibri Light"/>
          <a:sym typeface="Calibri Light"/>
        </a:defRPr>
      </a:lvl4pPr>
      <a:lvl5pPr marL="1309093" indent="-576733">
        <a:spcBef>
          <a:spcPts val="280"/>
        </a:spcBef>
        <a:buSzPct val="100000"/>
        <a:buFont typeface="Arial"/>
        <a:buChar char="»"/>
        <a:defRPr sz="5089">
          <a:latin typeface="Calibri Light"/>
          <a:ea typeface="Calibri Light"/>
          <a:cs typeface="Calibri Light"/>
          <a:sym typeface="Calibri Light"/>
        </a:defRPr>
      </a:lvl5pPr>
      <a:lvl6pPr marL="1492183" indent="-576733">
        <a:spcBef>
          <a:spcPts val="280"/>
        </a:spcBef>
        <a:buSzPct val="100000"/>
        <a:buFont typeface="Arial"/>
        <a:buChar char="•"/>
        <a:defRPr sz="5089">
          <a:latin typeface="Calibri Light"/>
          <a:ea typeface="Calibri Light"/>
          <a:cs typeface="Calibri Light"/>
          <a:sym typeface="Calibri Light"/>
        </a:defRPr>
      </a:lvl6pPr>
      <a:lvl7pPr marL="1675274" indent="-576733">
        <a:spcBef>
          <a:spcPts val="280"/>
        </a:spcBef>
        <a:buSzPct val="100000"/>
        <a:buFont typeface="Arial"/>
        <a:buChar char="•"/>
        <a:defRPr sz="5089">
          <a:latin typeface="Calibri Light"/>
          <a:ea typeface="Calibri Light"/>
          <a:cs typeface="Calibri Light"/>
          <a:sym typeface="Calibri Light"/>
        </a:defRPr>
      </a:lvl7pPr>
      <a:lvl8pPr marL="1858364" indent="-576733">
        <a:spcBef>
          <a:spcPts val="280"/>
        </a:spcBef>
        <a:buSzPct val="100000"/>
        <a:buFont typeface="Arial"/>
        <a:buChar char="•"/>
        <a:defRPr sz="5089">
          <a:latin typeface="Calibri Light"/>
          <a:ea typeface="Calibri Light"/>
          <a:cs typeface="Calibri Light"/>
          <a:sym typeface="Calibri Light"/>
        </a:defRPr>
      </a:lvl8pPr>
      <a:lvl9pPr marL="2041455" indent="-576733">
        <a:spcBef>
          <a:spcPts val="280"/>
        </a:spcBef>
        <a:buSzPct val="100000"/>
        <a:buFont typeface="Arial"/>
        <a:buChar char="•"/>
        <a:defRPr sz="5089">
          <a:latin typeface="Calibri Light"/>
          <a:ea typeface="Calibri Light"/>
          <a:cs typeface="Calibri Light"/>
          <a:sym typeface="Calibri Light"/>
        </a:defRPr>
      </a:lvl9pPr>
    </p:bodyStyle>
    <p:otherStyle>
      <a:lvl1pPr algn="r">
        <a:defRPr sz="1979">
          <a:solidFill>
            <a:schemeClr val="tx1"/>
          </a:solidFill>
          <a:latin typeface="+mn-lt"/>
          <a:ea typeface="+mn-ea"/>
          <a:cs typeface="+mn-cs"/>
          <a:sym typeface="Calibri Light"/>
        </a:defRPr>
      </a:lvl1pPr>
      <a:lvl2pPr indent="183091" algn="r">
        <a:defRPr sz="1979">
          <a:solidFill>
            <a:schemeClr val="tx1"/>
          </a:solidFill>
          <a:latin typeface="+mn-lt"/>
          <a:ea typeface="+mn-ea"/>
          <a:cs typeface="+mn-cs"/>
          <a:sym typeface="Calibri Light"/>
        </a:defRPr>
      </a:lvl2pPr>
      <a:lvl3pPr indent="366179" algn="r">
        <a:defRPr sz="1979">
          <a:solidFill>
            <a:schemeClr val="tx1"/>
          </a:solidFill>
          <a:latin typeface="+mn-lt"/>
          <a:ea typeface="+mn-ea"/>
          <a:cs typeface="+mn-cs"/>
          <a:sym typeface="Calibri Light"/>
        </a:defRPr>
      </a:lvl3pPr>
      <a:lvl4pPr indent="549271" algn="r">
        <a:defRPr sz="1979">
          <a:solidFill>
            <a:schemeClr val="tx1"/>
          </a:solidFill>
          <a:latin typeface="+mn-lt"/>
          <a:ea typeface="+mn-ea"/>
          <a:cs typeface="+mn-cs"/>
          <a:sym typeface="Calibri Light"/>
        </a:defRPr>
      </a:lvl4pPr>
      <a:lvl5pPr indent="732359" algn="r">
        <a:defRPr sz="1979">
          <a:solidFill>
            <a:schemeClr val="tx1"/>
          </a:solidFill>
          <a:latin typeface="+mn-lt"/>
          <a:ea typeface="+mn-ea"/>
          <a:cs typeface="+mn-cs"/>
          <a:sym typeface="Calibri Light"/>
        </a:defRPr>
      </a:lvl5pPr>
      <a:lvl6pPr indent="915451" algn="r">
        <a:defRPr sz="1979">
          <a:solidFill>
            <a:schemeClr val="tx1"/>
          </a:solidFill>
          <a:latin typeface="+mn-lt"/>
          <a:ea typeface="+mn-ea"/>
          <a:cs typeface="+mn-cs"/>
          <a:sym typeface="Calibri Light"/>
        </a:defRPr>
      </a:lvl6pPr>
      <a:lvl7pPr indent="1098540" algn="r">
        <a:defRPr sz="1979">
          <a:solidFill>
            <a:schemeClr val="tx1"/>
          </a:solidFill>
          <a:latin typeface="+mn-lt"/>
          <a:ea typeface="+mn-ea"/>
          <a:cs typeface="+mn-cs"/>
          <a:sym typeface="Calibri Light"/>
        </a:defRPr>
      </a:lvl7pPr>
      <a:lvl8pPr indent="1281629" algn="r">
        <a:defRPr sz="1979">
          <a:solidFill>
            <a:schemeClr val="tx1"/>
          </a:solidFill>
          <a:latin typeface="+mn-lt"/>
          <a:ea typeface="+mn-ea"/>
          <a:cs typeface="+mn-cs"/>
          <a:sym typeface="Calibri Light"/>
        </a:defRPr>
      </a:lvl8pPr>
      <a:lvl9pPr indent="1464720" algn="r">
        <a:defRPr sz="1979">
          <a:solidFill>
            <a:schemeClr val="tx1"/>
          </a:solidFill>
          <a:latin typeface="+mn-lt"/>
          <a:ea typeface="+mn-ea"/>
          <a:cs typeface="+mn-cs"/>
          <a:sym typeface="Calibri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C0F8513-2BB0-CE56-5A6A-50FEA0668F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039"/>
            <a:ext cx="10691813" cy="15117271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3BE18A7D-DF15-AED2-0DD1-A427E28EF558}"/>
              </a:ext>
            </a:extLst>
          </p:cNvPr>
          <p:cNvGrpSpPr/>
          <p:nvPr/>
        </p:nvGrpSpPr>
        <p:grpSpPr>
          <a:xfrm>
            <a:off x="588550" y="9809313"/>
            <a:ext cx="4639710" cy="786904"/>
            <a:chOff x="373854" y="4634371"/>
            <a:chExt cx="4639710" cy="78690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C93EBD4-7D56-70C8-C333-49DE7B83B216}"/>
                </a:ext>
              </a:extLst>
            </p:cNvPr>
            <p:cNvSpPr/>
            <p:nvPr/>
          </p:nvSpPr>
          <p:spPr>
            <a:xfrm>
              <a:off x="373854" y="4661235"/>
              <a:ext cx="4639710" cy="703852"/>
            </a:xfrm>
            <a:prstGeom prst="rect">
              <a:avLst/>
            </a:prstGeom>
            <a:solidFill>
              <a:schemeClr val="bg1"/>
            </a:solidFill>
            <a:ln w="38100" cap="flat">
              <a:solidFill>
                <a:schemeClr val="bg2"/>
              </a:solidFill>
              <a:prstDash val="solid"/>
              <a:bevel/>
            </a:ln>
            <a:effectLst>
              <a:outerShdw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7779" tIns="17779" rIns="17779" bIns="17779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7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 Light"/>
                <a:ea typeface="Calibri Light"/>
                <a:cs typeface="Calibri Light"/>
                <a:sym typeface="Calibri Light"/>
              </a:endParaRPr>
            </a:p>
          </p:txBody>
        </p:sp>
        <p:sp>
          <p:nvSpPr>
            <p:cNvPr id="29" name="Shape 54">
              <a:extLst>
                <a:ext uri="{FF2B5EF4-FFF2-40B4-BE49-F238E27FC236}">
                  <a16:creationId xmlns:a16="http://schemas.microsoft.com/office/drawing/2014/main" id="{C383C859-2377-8188-B056-D3BEA762F649}"/>
                </a:ext>
              </a:extLst>
            </p:cNvPr>
            <p:cNvSpPr/>
            <p:nvPr/>
          </p:nvSpPr>
          <p:spPr>
            <a:xfrm>
              <a:off x="485584" y="4873537"/>
              <a:ext cx="4165963" cy="547738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 anchorCtr="0">
              <a:noAutofit/>
            </a:bodyPr>
            <a:lstStyle>
              <a:lvl1pPr>
                <a:defRPr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algn="l">
                <a:lnSpc>
                  <a:spcPts val="2154"/>
                </a:lnSpc>
                <a:defRPr sz="1800"/>
              </a:pPr>
              <a:r>
                <a:rPr lang="de-DE" sz="1979" dirty="0">
                  <a:latin typeface="Arial" panose="020B0604020202020204" pitchFamily="34" charset="0"/>
                  <a:cs typeface="Arial" panose="020B0604020202020204" pitchFamily="34" charset="0"/>
                </a:rPr>
                <a:t>&lt;Name des Ansprechpartners&gt;</a:t>
              </a:r>
              <a:endParaRPr sz="197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2C49B33-27EC-B9F9-1A70-B66C849D6459}"/>
                </a:ext>
              </a:extLst>
            </p:cNvPr>
            <p:cNvSpPr txBox="1"/>
            <p:nvPr/>
          </p:nvSpPr>
          <p:spPr>
            <a:xfrm>
              <a:off x="373861" y="4634371"/>
              <a:ext cx="4639703" cy="353623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l">
                <a:lnSpc>
                  <a:spcPts val="2154"/>
                </a:lnSpc>
                <a:defRPr sz="1800"/>
              </a:pPr>
              <a:r>
                <a:rPr lang="de-DE" sz="1200" dirty="0">
                  <a:solidFill>
                    <a:schemeClr val="accent4"/>
                  </a:solidFill>
                  <a:latin typeface="Univers" panose="020B0503020202020204" pitchFamily="34" charset="0"/>
                  <a:cs typeface="Arial" panose="020B0604020202020204" pitchFamily="34" charset="0"/>
                </a:rPr>
                <a:t>Dein Ansprechpartner/-in hier im Unternehmen: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A20C92D-2EAA-EE0F-8B27-4C4C11A465CA}"/>
              </a:ext>
            </a:extLst>
          </p:cNvPr>
          <p:cNvGrpSpPr/>
          <p:nvPr/>
        </p:nvGrpSpPr>
        <p:grpSpPr>
          <a:xfrm>
            <a:off x="5463504" y="9809313"/>
            <a:ext cx="4639710" cy="786904"/>
            <a:chOff x="373854" y="4634371"/>
            <a:chExt cx="4639710" cy="78690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BF09A64-B841-C37A-CCB3-0901975F26B6}"/>
                </a:ext>
              </a:extLst>
            </p:cNvPr>
            <p:cNvSpPr/>
            <p:nvPr/>
          </p:nvSpPr>
          <p:spPr>
            <a:xfrm>
              <a:off x="373854" y="4661235"/>
              <a:ext cx="4639710" cy="703852"/>
            </a:xfrm>
            <a:prstGeom prst="rect">
              <a:avLst/>
            </a:prstGeom>
            <a:solidFill>
              <a:schemeClr val="bg1"/>
            </a:solidFill>
            <a:ln w="38100" cap="flat">
              <a:solidFill>
                <a:schemeClr val="bg2"/>
              </a:solidFill>
              <a:prstDash val="solid"/>
              <a:bevel/>
            </a:ln>
            <a:effectLst>
              <a:outerShdw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7779" tIns="17779" rIns="17779" bIns="17779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7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 Light"/>
                <a:ea typeface="Calibri Light"/>
                <a:cs typeface="Calibri Light"/>
                <a:sym typeface="Calibri Light"/>
              </a:endParaRPr>
            </a:p>
          </p:txBody>
        </p:sp>
        <p:sp>
          <p:nvSpPr>
            <p:cNvPr id="33" name="Shape 54">
              <a:extLst>
                <a:ext uri="{FF2B5EF4-FFF2-40B4-BE49-F238E27FC236}">
                  <a16:creationId xmlns:a16="http://schemas.microsoft.com/office/drawing/2014/main" id="{18520308-7BEC-E2EF-0CB6-39A6F62C0726}"/>
                </a:ext>
              </a:extLst>
            </p:cNvPr>
            <p:cNvSpPr/>
            <p:nvPr/>
          </p:nvSpPr>
          <p:spPr>
            <a:xfrm>
              <a:off x="485584" y="4873537"/>
              <a:ext cx="4165963" cy="547738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 anchorCtr="0">
              <a:noAutofit/>
            </a:bodyPr>
            <a:lstStyle>
              <a:lvl1pPr>
                <a:defRPr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algn="l">
                <a:lnSpc>
                  <a:spcPts val="2154"/>
                </a:lnSpc>
                <a:defRPr sz="1800"/>
              </a:pPr>
              <a:r>
                <a:rPr lang="de-DE" sz="1979" dirty="0">
                  <a:latin typeface="Arial" panose="020B0604020202020204" pitchFamily="34" charset="0"/>
                  <a:cs typeface="Arial" panose="020B0604020202020204" pitchFamily="34" charset="0"/>
                </a:rPr>
                <a:t>&lt;Telefonnummer&gt;</a:t>
              </a:r>
              <a:endParaRPr sz="197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E5451EC-8970-DE36-FF48-DBEBAF25F5BD}"/>
                </a:ext>
              </a:extLst>
            </p:cNvPr>
            <p:cNvSpPr txBox="1"/>
            <p:nvPr/>
          </p:nvSpPr>
          <p:spPr>
            <a:xfrm>
              <a:off x="373861" y="4634371"/>
              <a:ext cx="4639703" cy="353623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l">
                <a:lnSpc>
                  <a:spcPts val="2154"/>
                </a:lnSpc>
                <a:defRPr sz="1800"/>
              </a:pPr>
              <a:r>
                <a:rPr lang="de-DE" sz="1200" dirty="0">
                  <a:solidFill>
                    <a:schemeClr val="accent4"/>
                  </a:solidFill>
                  <a:latin typeface="Univers" panose="020B0503020202020204" pitchFamily="34" charset="0"/>
                  <a:cs typeface="Arial" panose="020B0604020202020204" pitchFamily="34" charset="0"/>
                </a:rPr>
                <a:t>Telefonnummer / Durchwahl: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3FFFACE-CC6F-9A04-EEC6-3374E0DBC0E7}"/>
              </a:ext>
            </a:extLst>
          </p:cNvPr>
          <p:cNvGrpSpPr/>
          <p:nvPr/>
        </p:nvGrpSpPr>
        <p:grpSpPr>
          <a:xfrm>
            <a:off x="588550" y="10685809"/>
            <a:ext cx="4639710" cy="786904"/>
            <a:chOff x="373854" y="4634371"/>
            <a:chExt cx="4639710" cy="78690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D38791F-7142-8B2C-387E-0817AFD38532}"/>
                </a:ext>
              </a:extLst>
            </p:cNvPr>
            <p:cNvSpPr/>
            <p:nvPr/>
          </p:nvSpPr>
          <p:spPr>
            <a:xfrm>
              <a:off x="373854" y="4661235"/>
              <a:ext cx="4639710" cy="703852"/>
            </a:xfrm>
            <a:prstGeom prst="rect">
              <a:avLst/>
            </a:prstGeom>
            <a:solidFill>
              <a:schemeClr val="bg1"/>
            </a:solidFill>
            <a:ln w="38100" cap="flat">
              <a:solidFill>
                <a:schemeClr val="bg2"/>
              </a:solidFill>
              <a:prstDash val="solid"/>
              <a:bevel/>
            </a:ln>
            <a:effectLst>
              <a:outerShdw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7779" tIns="17779" rIns="17779" bIns="17779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7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 Light"/>
                <a:ea typeface="Calibri Light"/>
                <a:cs typeface="Calibri Light"/>
                <a:sym typeface="Calibri Light"/>
              </a:endParaRPr>
            </a:p>
          </p:txBody>
        </p:sp>
        <p:sp>
          <p:nvSpPr>
            <p:cNvPr id="37" name="Shape 54">
              <a:extLst>
                <a:ext uri="{FF2B5EF4-FFF2-40B4-BE49-F238E27FC236}">
                  <a16:creationId xmlns:a16="http://schemas.microsoft.com/office/drawing/2014/main" id="{B3DB32E9-9C58-A166-B885-CF75AEEB01CB}"/>
                </a:ext>
              </a:extLst>
            </p:cNvPr>
            <p:cNvSpPr/>
            <p:nvPr/>
          </p:nvSpPr>
          <p:spPr>
            <a:xfrm>
              <a:off x="485584" y="4873537"/>
              <a:ext cx="4165963" cy="547738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 anchorCtr="0">
              <a:noAutofit/>
            </a:bodyPr>
            <a:lstStyle>
              <a:lvl1pPr>
                <a:defRPr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algn="l">
                <a:lnSpc>
                  <a:spcPts val="2154"/>
                </a:lnSpc>
                <a:defRPr sz="1800"/>
              </a:pPr>
              <a:r>
                <a:rPr lang="de-DE" sz="1979" dirty="0">
                  <a:latin typeface="Arial" panose="020B0604020202020204" pitchFamily="34" charset="0"/>
                  <a:cs typeface="Arial" panose="020B0604020202020204" pitchFamily="34" charset="0"/>
                </a:rPr>
                <a:t>&lt;E-Mail-Adresse&gt;</a:t>
              </a:r>
              <a:endParaRPr sz="197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960CD04-EE1B-1706-49C5-F6FE74DBEB82}"/>
                </a:ext>
              </a:extLst>
            </p:cNvPr>
            <p:cNvSpPr txBox="1"/>
            <p:nvPr/>
          </p:nvSpPr>
          <p:spPr>
            <a:xfrm>
              <a:off x="373861" y="4634371"/>
              <a:ext cx="4639703" cy="353623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l">
                <a:lnSpc>
                  <a:spcPts val="2154"/>
                </a:lnSpc>
                <a:defRPr sz="1800"/>
              </a:pPr>
              <a:r>
                <a:rPr lang="de-DE" sz="1200" dirty="0">
                  <a:solidFill>
                    <a:schemeClr val="accent4"/>
                  </a:solidFill>
                  <a:latin typeface="Univers" panose="020B0503020202020204" pitchFamily="34" charset="0"/>
                  <a:cs typeface="Arial" panose="020B0604020202020204" pitchFamily="34" charset="0"/>
                </a:rPr>
                <a:t>E-Mail-Adresse: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8976B17-6AC1-745B-5F8A-4F700C5653C0}"/>
              </a:ext>
            </a:extLst>
          </p:cNvPr>
          <p:cNvGrpSpPr/>
          <p:nvPr/>
        </p:nvGrpSpPr>
        <p:grpSpPr>
          <a:xfrm>
            <a:off x="5463504" y="10685809"/>
            <a:ext cx="4639710" cy="786904"/>
            <a:chOff x="373854" y="4634371"/>
            <a:chExt cx="4639710" cy="786904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7BF7191F-A88C-DD67-41B8-0E32518A2B99}"/>
                </a:ext>
              </a:extLst>
            </p:cNvPr>
            <p:cNvSpPr/>
            <p:nvPr/>
          </p:nvSpPr>
          <p:spPr>
            <a:xfrm>
              <a:off x="373854" y="4661235"/>
              <a:ext cx="4639710" cy="703852"/>
            </a:xfrm>
            <a:prstGeom prst="rect">
              <a:avLst/>
            </a:prstGeom>
            <a:solidFill>
              <a:schemeClr val="bg1"/>
            </a:solidFill>
            <a:ln w="38100" cap="flat">
              <a:solidFill>
                <a:schemeClr val="bg2"/>
              </a:solidFill>
              <a:prstDash val="solid"/>
              <a:bevel/>
            </a:ln>
            <a:effectLst>
              <a:outerShdw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7779" tIns="17779" rIns="17779" bIns="17779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7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 Light"/>
                <a:ea typeface="Calibri Light"/>
                <a:cs typeface="Calibri Light"/>
                <a:sym typeface="Calibri Light"/>
              </a:endParaRPr>
            </a:p>
          </p:txBody>
        </p:sp>
        <p:sp>
          <p:nvSpPr>
            <p:cNvPr id="41" name="Shape 54">
              <a:extLst>
                <a:ext uri="{FF2B5EF4-FFF2-40B4-BE49-F238E27FC236}">
                  <a16:creationId xmlns:a16="http://schemas.microsoft.com/office/drawing/2014/main" id="{D57EA7AD-FE8A-2AC1-5254-243A800E5E48}"/>
                </a:ext>
              </a:extLst>
            </p:cNvPr>
            <p:cNvSpPr/>
            <p:nvPr/>
          </p:nvSpPr>
          <p:spPr>
            <a:xfrm>
              <a:off x="485584" y="4873537"/>
              <a:ext cx="4165963" cy="547738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 anchorCtr="0">
              <a:noAutofit/>
            </a:bodyPr>
            <a:lstStyle>
              <a:lvl1pPr>
                <a:defRPr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algn="l">
                <a:lnSpc>
                  <a:spcPts val="2154"/>
                </a:lnSpc>
                <a:defRPr sz="1800"/>
              </a:pPr>
              <a:r>
                <a:rPr lang="de-DE" sz="1979" dirty="0">
                  <a:latin typeface="Arial" panose="020B0604020202020204" pitchFamily="34" charset="0"/>
                  <a:cs typeface="Arial" panose="020B0604020202020204" pitchFamily="34" charset="0"/>
                </a:rPr>
                <a:t>&lt;Datum der Rückmeldefrist&gt;</a:t>
              </a:r>
              <a:endParaRPr sz="197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FF1295A-670A-F30F-BCEE-6DB9DED8C33B}"/>
                </a:ext>
              </a:extLst>
            </p:cNvPr>
            <p:cNvSpPr txBox="1"/>
            <p:nvPr/>
          </p:nvSpPr>
          <p:spPr>
            <a:xfrm>
              <a:off x="373861" y="4634371"/>
              <a:ext cx="4639703" cy="353623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l">
                <a:lnSpc>
                  <a:spcPts val="2154"/>
                </a:lnSpc>
                <a:defRPr sz="1800"/>
              </a:pPr>
              <a:r>
                <a:rPr lang="de-DE" sz="1200" dirty="0">
                  <a:solidFill>
                    <a:schemeClr val="accent4"/>
                  </a:solidFill>
                  <a:latin typeface="Univers" panose="020B0503020202020204" pitchFamily="34" charset="0"/>
                  <a:cs typeface="Arial" panose="020B0604020202020204" pitchFamily="34" charset="0"/>
                </a:rPr>
                <a:t>Anmeldefrist: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54972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44" y="6471"/>
            <a:ext cx="10687366" cy="15110985"/>
          </a:xfrm>
          <a:prstGeom prst="rect">
            <a:avLst/>
          </a:prstGeom>
        </p:spPr>
      </p:pic>
      <p:sp>
        <p:nvSpPr>
          <p:cNvPr id="2" name="Bildplatzhalter 1"/>
          <p:cNvSpPr>
            <a:spLocks noGrp="1"/>
          </p:cNvSpPr>
          <p:nvPr>
            <p:ph type="pic" sz="quarter" idx="10"/>
          </p:nvPr>
        </p:nvSpPr>
        <p:spPr>
          <a:xfrm>
            <a:off x="5339512" y="0"/>
            <a:ext cx="5352302" cy="3545633"/>
          </a:xfrm>
        </p:spPr>
        <p:txBody>
          <a:bodyPr/>
          <a:lstStyle/>
          <a:p>
            <a:endParaRPr lang="de-DE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9E3195B-1F71-2C34-C3FE-DC337AD25E64}"/>
              </a:ext>
            </a:extLst>
          </p:cNvPr>
          <p:cNvGrpSpPr/>
          <p:nvPr/>
        </p:nvGrpSpPr>
        <p:grpSpPr>
          <a:xfrm>
            <a:off x="588550" y="9809313"/>
            <a:ext cx="4639710" cy="786904"/>
            <a:chOff x="373854" y="4634371"/>
            <a:chExt cx="4639710" cy="78690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9DFC3CD-6608-258D-7B34-DB7E406640C5}"/>
                </a:ext>
              </a:extLst>
            </p:cNvPr>
            <p:cNvSpPr/>
            <p:nvPr/>
          </p:nvSpPr>
          <p:spPr>
            <a:xfrm>
              <a:off x="373854" y="4661235"/>
              <a:ext cx="4639710" cy="703852"/>
            </a:xfrm>
            <a:prstGeom prst="rect">
              <a:avLst/>
            </a:prstGeom>
            <a:solidFill>
              <a:schemeClr val="bg1"/>
            </a:solidFill>
            <a:ln w="38100" cap="flat">
              <a:solidFill>
                <a:schemeClr val="bg2"/>
              </a:solidFill>
              <a:prstDash val="solid"/>
              <a:bevel/>
            </a:ln>
            <a:effectLst>
              <a:outerShdw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7779" tIns="17779" rIns="17779" bIns="17779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7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 Light"/>
                <a:ea typeface="Calibri Light"/>
                <a:cs typeface="Calibri Light"/>
                <a:sym typeface="Calibri Light"/>
              </a:endParaRPr>
            </a:p>
          </p:txBody>
        </p:sp>
        <p:sp>
          <p:nvSpPr>
            <p:cNvPr id="6" name="Shape 54">
              <a:extLst>
                <a:ext uri="{FF2B5EF4-FFF2-40B4-BE49-F238E27FC236}">
                  <a16:creationId xmlns:a16="http://schemas.microsoft.com/office/drawing/2014/main" id="{9558E11F-F204-BDBB-5814-CC3C2630E96F}"/>
                </a:ext>
              </a:extLst>
            </p:cNvPr>
            <p:cNvSpPr/>
            <p:nvPr/>
          </p:nvSpPr>
          <p:spPr>
            <a:xfrm>
              <a:off x="485584" y="4873537"/>
              <a:ext cx="4165963" cy="547738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 anchorCtr="0">
              <a:noAutofit/>
            </a:bodyPr>
            <a:lstStyle>
              <a:lvl1pPr>
                <a:defRPr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algn="l">
                <a:lnSpc>
                  <a:spcPts val="2154"/>
                </a:lnSpc>
                <a:defRPr sz="1800"/>
              </a:pPr>
              <a:r>
                <a:rPr lang="de-DE" sz="1979" dirty="0">
                  <a:latin typeface="Arial" panose="020B0604020202020204" pitchFamily="34" charset="0"/>
                  <a:cs typeface="Arial" panose="020B0604020202020204" pitchFamily="34" charset="0"/>
                </a:rPr>
                <a:t>&lt;Name des Ansprechpartners&gt;</a:t>
              </a:r>
              <a:endParaRPr sz="197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E4F7198-49CD-666A-5EE4-EF82A3944DCD}"/>
                </a:ext>
              </a:extLst>
            </p:cNvPr>
            <p:cNvSpPr txBox="1"/>
            <p:nvPr/>
          </p:nvSpPr>
          <p:spPr>
            <a:xfrm>
              <a:off x="373861" y="4634371"/>
              <a:ext cx="4639703" cy="353623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l">
                <a:lnSpc>
                  <a:spcPts val="2154"/>
                </a:lnSpc>
                <a:defRPr sz="1800"/>
              </a:pPr>
              <a:r>
                <a:rPr lang="de-DE" sz="1200" dirty="0">
                  <a:solidFill>
                    <a:schemeClr val="accent4"/>
                  </a:solidFill>
                  <a:latin typeface="Univers" panose="020B0503020202020204" pitchFamily="34" charset="0"/>
                  <a:cs typeface="Arial" panose="020B0604020202020204" pitchFamily="34" charset="0"/>
                </a:rPr>
                <a:t>Dein Ansprechpartner/-in hier im Unternehmen: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89677BC-F5A7-ABDA-CAFE-160E69BAA586}"/>
              </a:ext>
            </a:extLst>
          </p:cNvPr>
          <p:cNvGrpSpPr/>
          <p:nvPr/>
        </p:nvGrpSpPr>
        <p:grpSpPr>
          <a:xfrm>
            <a:off x="5463504" y="9809313"/>
            <a:ext cx="4639710" cy="786904"/>
            <a:chOff x="373854" y="4634371"/>
            <a:chExt cx="4639710" cy="78690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D9CAC18-061F-8F53-E01D-95230FF5F8D9}"/>
                </a:ext>
              </a:extLst>
            </p:cNvPr>
            <p:cNvSpPr/>
            <p:nvPr/>
          </p:nvSpPr>
          <p:spPr>
            <a:xfrm>
              <a:off x="373854" y="4661235"/>
              <a:ext cx="4639710" cy="703852"/>
            </a:xfrm>
            <a:prstGeom prst="rect">
              <a:avLst/>
            </a:prstGeom>
            <a:solidFill>
              <a:schemeClr val="bg1"/>
            </a:solidFill>
            <a:ln w="38100" cap="flat">
              <a:solidFill>
                <a:schemeClr val="bg2"/>
              </a:solidFill>
              <a:prstDash val="solid"/>
              <a:bevel/>
            </a:ln>
            <a:effectLst>
              <a:outerShdw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7779" tIns="17779" rIns="17779" bIns="17779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7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 Light"/>
                <a:ea typeface="Calibri Light"/>
                <a:cs typeface="Calibri Light"/>
                <a:sym typeface="Calibri Light"/>
              </a:endParaRPr>
            </a:p>
          </p:txBody>
        </p:sp>
        <p:sp>
          <p:nvSpPr>
            <p:cNvPr id="10" name="Shape 54">
              <a:extLst>
                <a:ext uri="{FF2B5EF4-FFF2-40B4-BE49-F238E27FC236}">
                  <a16:creationId xmlns:a16="http://schemas.microsoft.com/office/drawing/2014/main" id="{DC20B5E1-2E93-29CF-622F-9CA00118DC5E}"/>
                </a:ext>
              </a:extLst>
            </p:cNvPr>
            <p:cNvSpPr/>
            <p:nvPr/>
          </p:nvSpPr>
          <p:spPr>
            <a:xfrm>
              <a:off x="485584" y="4873537"/>
              <a:ext cx="4165963" cy="547738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 anchorCtr="0">
              <a:noAutofit/>
            </a:bodyPr>
            <a:lstStyle>
              <a:lvl1pPr>
                <a:defRPr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algn="l">
                <a:lnSpc>
                  <a:spcPts val="2154"/>
                </a:lnSpc>
                <a:defRPr sz="1800"/>
              </a:pPr>
              <a:r>
                <a:rPr lang="de-DE" sz="1979" dirty="0">
                  <a:latin typeface="Arial" panose="020B0604020202020204" pitchFamily="34" charset="0"/>
                  <a:cs typeface="Arial" panose="020B0604020202020204" pitchFamily="34" charset="0"/>
                </a:rPr>
                <a:t>&lt;Telefonnummer&gt;</a:t>
              </a:r>
              <a:endParaRPr sz="197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6E19278-CDAE-FD71-3FA4-B714EB82B200}"/>
                </a:ext>
              </a:extLst>
            </p:cNvPr>
            <p:cNvSpPr txBox="1"/>
            <p:nvPr/>
          </p:nvSpPr>
          <p:spPr>
            <a:xfrm>
              <a:off x="373861" y="4634371"/>
              <a:ext cx="4639703" cy="353623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l">
                <a:lnSpc>
                  <a:spcPts val="2154"/>
                </a:lnSpc>
                <a:defRPr sz="1800"/>
              </a:pPr>
              <a:r>
                <a:rPr lang="de-DE" sz="1200" dirty="0">
                  <a:solidFill>
                    <a:schemeClr val="accent4"/>
                  </a:solidFill>
                  <a:latin typeface="Univers" panose="020B0503020202020204" pitchFamily="34" charset="0"/>
                  <a:cs typeface="Arial" panose="020B0604020202020204" pitchFamily="34" charset="0"/>
                </a:rPr>
                <a:t>Telefonnummer / Durchwahl: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79573EB-C8B6-4E71-1C6A-9E154523BC04}"/>
              </a:ext>
            </a:extLst>
          </p:cNvPr>
          <p:cNvGrpSpPr/>
          <p:nvPr/>
        </p:nvGrpSpPr>
        <p:grpSpPr>
          <a:xfrm>
            <a:off x="588550" y="10685809"/>
            <a:ext cx="4639710" cy="786904"/>
            <a:chOff x="373854" y="4634371"/>
            <a:chExt cx="4639710" cy="78690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D35C2F2-AC59-AAFE-BAB3-8B3186C0E9BF}"/>
                </a:ext>
              </a:extLst>
            </p:cNvPr>
            <p:cNvSpPr/>
            <p:nvPr/>
          </p:nvSpPr>
          <p:spPr>
            <a:xfrm>
              <a:off x="373854" y="4661235"/>
              <a:ext cx="4639710" cy="703852"/>
            </a:xfrm>
            <a:prstGeom prst="rect">
              <a:avLst/>
            </a:prstGeom>
            <a:solidFill>
              <a:schemeClr val="bg1"/>
            </a:solidFill>
            <a:ln w="38100" cap="flat">
              <a:solidFill>
                <a:schemeClr val="bg2"/>
              </a:solidFill>
              <a:prstDash val="solid"/>
              <a:bevel/>
            </a:ln>
            <a:effectLst>
              <a:outerShdw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7779" tIns="17779" rIns="17779" bIns="17779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7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 Light"/>
                <a:ea typeface="Calibri Light"/>
                <a:cs typeface="Calibri Light"/>
                <a:sym typeface="Calibri Light"/>
              </a:endParaRPr>
            </a:p>
          </p:txBody>
        </p:sp>
        <p:sp>
          <p:nvSpPr>
            <p:cNvPr id="14" name="Shape 54">
              <a:extLst>
                <a:ext uri="{FF2B5EF4-FFF2-40B4-BE49-F238E27FC236}">
                  <a16:creationId xmlns:a16="http://schemas.microsoft.com/office/drawing/2014/main" id="{A890939B-64A4-55E6-795A-79EB5A4A3C03}"/>
                </a:ext>
              </a:extLst>
            </p:cNvPr>
            <p:cNvSpPr/>
            <p:nvPr/>
          </p:nvSpPr>
          <p:spPr>
            <a:xfrm>
              <a:off x="485584" y="4873537"/>
              <a:ext cx="4165963" cy="547738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 anchorCtr="0">
              <a:noAutofit/>
            </a:bodyPr>
            <a:lstStyle>
              <a:lvl1pPr>
                <a:defRPr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algn="l">
                <a:lnSpc>
                  <a:spcPts val="2154"/>
                </a:lnSpc>
                <a:defRPr sz="1800"/>
              </a:pPr>
              <a:r>
                <a:rPr lang="de-DE" sz="1979" dirty="0">
                  <a:latin typeface="Arial" panose="020B0604020202020204" pitchFamily="34" charset="0"/>
                  <a:cs typeface="Arial" panose="020B0604020202020204" pitchFamily="34" charset="0"/>
                </a:rPr>
                <a:t>&lt;E-Mail-Adresse&gt;</a:t>
              </a:r>
              <a:endParaRPr sz="197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3019710-6A5A-2588-B390-D756BCCC0B97}"/>
                </a:ext>
              </a:extLst>
            </p:cNvPr>
            <p:cNvSpPr txBox="1"/>
            <p:nvPr/>
          </p:nvSpPr>
          <p:spPr>
            <a:xfrm>
              <a:off x="373861" y="4634371"/>
              <a:ext cx="4639703" cy="353623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l">
                <a:lnSpc>
                  <a:spcPts val="2154"/>
                </a:lnSpc>
                <a:defRPr sz="1800"/>
              </a:pPr>
              <a:r>
                <a:rPr lang="de-DE" sz="1200" dirty="0">
                  <a:solidFill>
                    <a:schemeClr val="accent4"/>
                  </a:solidFill>
                  <a:latin typeface="Univers" panose="020B0503020202020204" pitchFamily="34" charset="0"/>
                  <a:cs typeface="Arial" panose="020B0604020202020204" pitchFamily="34" charset="0"/>
                </a:rPr>
                <a:t>E-Mail-Adresse: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4EE5A04-208D-58B8-4614-67C0C15E5F44}"/>
              </a:ext>
            </a:extLst>
          </p:cNvPr>
          <p:cNvGrpSpPr/>
          <p:nvPr/>
        </p:nvGrpSpPr>
        <p:grpSpPr>
          <a:xfrm>
            <a:off x="5463504" y="10685809"/>
            <a:ext cx="4639710" cy="786904"/>
            <a:chOff x="373854" y="4634371"/>
            <a:chExt cx="4639710" cy="78690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CA592C8-3FB5-0C8A-BEB3-BA1203A83C2E}"/>
                </a:ext>
              </a:extLst>
            </p:cNvPr>
            <p:cNvSpPr/>
            <p:nvPr/>
          </p:nvSpPr>
          <p:spPr>
            <a:xfrm>
              <a:off x="373854" y="4661235"/>
              <a:ext cx="4639710" cy="703852"/>
            </a:xfrm>
            <a:prstGeom prst="rect">
              <a:avLst/>
            </a:prstGeom>
            <a:solidFill>
              <a:schemeClr val="bg1"/>
            </a:solidFill>
            <a:ln w="38100" cap="flat">
              <a:solidFill>
                <a:schemeClr val="bg2"/>
              </a:solidFill>
              <a:prstDash val="solid"/>
              <a:bevel/>
            </a:ln>
            <a:effectLst>
              <a:outerShdw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7779" tIns="17779" rIns="17779" bIns="17779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7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 Light"/>
                <a:ea typeface="Calibri Light"/>
                <a:cs typeface="Calibri Light"/>
                <a:sym typeface="Calibri Light"/>
              </a:endParaRPr>
            </a:p>
          </p:txBody>
        </p:sp>
        <p:sp>
          <p:nvSpPr>
            <p:cNvPr id="18" name="Shape 54">
              <a:extLst>
                <a:ext uri="{FF2B5EF4-FFF2-40B4-BE49-F238E27FC236}">
                  <a16:creationId xmlns:a16="http://schemas.microsoft.com/office/drawing/2014/main" id="{F7B950F4-351C-4429-2C8E-1DB546C00F4E}"/>
                </a:ext>
              </a:extLst>
            </p:cNvPr>
            <p:cNvSpPr/>
            <p:nvPr/>
          </p:nvSpPr>
          <p:spPr>
            <a:xfrm>
              <a:off x="485584" y="4873537"/>
              <a:ext cx="4165963" cy="547738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 anchorCtr="0">
              <a:noAutofit/>
            </a:bodyPr>
            <a:lstStyle>
              <a:lvl1pPr>
                <a:defRPr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algn="l">
                <a:lnSpc>
                  <a:spcPts val="2154"/>
                </a:lnSpc>
                <a:defRPr sz="1800"/>
              </a:pPr>
              <a:r>
                <a:rPr lang="de-DE" sz="1979" dirty="0">
                  <a:latin typeface="Arial" panose="020B0604020202020204" pitchFamily="34" charset="0"/>
                  <a:cs typeface="Arial" panose="020B0604020202020204" pitchFamily="34" charset="0"/>
                </a:rPr>
                <a:t>&lt;Datum der Rückmeldefrist&gt;</a:t>
              </a:r>
              <a:endParaRPr sz="197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3935715-215F-68CA-D69A-11DAFA2C63A5}"/>
                </a:ext>
              </a:extLst>
            </p:cNvPr>
            <p:cNvSpPr txBox="1"/>
            <p:nvPr/>
          </p:nvSpPr>
          <p:spPr>
            <a:xfrm>
              <a:off x="373861" y="4634371"/>
              <a:ext cx="4639703" cy="353623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l">
                <a:lnSpc>
                  <a:spcPts val="2154"/>
                </a:lnSpc>
                <a:defRPr sz="1800"/>
              </a:pPr>
              <a:r>
                <a:rPr lang="de-DE" sz="1200" dirty="0">
                  <a:solidFill>
                    <a:schemeClr val="accent4"/>
                  </a:solidFill>
                  <a:latin typeface="Univers" panose="020B0503020202020204" pitchFamily="34" charset="0"/>
                  <a:cs typeface="Arial" panose="020B0604020202020204" pitchFamily="34" charset="0"/>
                </a:rPr>
                <a:t>Anmeldefrist: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978594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B118E888-2623-9345-D4BB-22C85EE68408}"/>
              </a:ext>
            </a:extLst>
          </p:cNvPr>
          <p:cNvGrpSpPr/>
          <p:nvPr/>
        </p:nvGrpSpPr>
        <p:grpSpPr>
          <a:xfrm>
            <a:off x="609098" y="4620864"/>
            <a:ext cx="4639710" cy="786904"/>
            <a:chOff x="373854" y="4634371"/>
            <a:chExt cx="4639710" cy="78690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F5E48F9-8C94-5786-4606-2420FDD0ACFA}"/>
                </a:ext>
              </a:extLst>
            </p:cNvPr>
            <p:cNvSpPr/>
            <p:nvPr/>
          </p:nvSpPr>
          <p:spPr>
            <a:xfrm>
              <a:off x="373854" y="4661235"/>
              <a:ext cx="4639710" cy="703852"/>
            </a:xfrm>
            <a:prstGeom prst="rect">
              <a:avLst/>
            </a:prstGeom>
            <a:solidFill>
              <a:schemeClr val="bg1"/>
            </a:solidFill>
            <a:ln w="38100" cap="flat">
              <a:solidFill>
                <a:schemeClr val="bg2"/>
              </a:solidFill>
              <a:prstDash val="solid"/>
              <a:bevel/>
            </a:ln>
            <a:effectLst>
              <a:outerShdw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7779" tIns="17779" rIns="17779" bIns="17779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7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 Light"/>
                <a:ea typeface="Calibri Light"/>
                <a:cs typeface="Calibri Light"/>
                <a:sym typeface="Calibri Light"/>
              </a:endParaRPr>
            </a:p>
          </p:txBody>
        </p:sp>
        <p:sp>
          <p:nvSpPr>
            <p:cNvPr id="3" name="Shape 54">
              <a:extLst>
                <a:ext uri="{FF2B5EF4-FFF2-40B4-BE49-F238E27FC236}">
                  <a16:creationId xmlns:a16="http://schemas.microsoft.com/office/drawing/2014/main" id="{03113324-8E3E-8C11-089D-53AA3BC856D5}"/>
                </a:ext>
              </a:extLst>
            </p:cNvPr>
            <p:cNvSpPr/>
            <p:nvPr/>
          </p:nvSpPr>
          <p:spPr>
            <a:xfrm>
              <a:off x="485584" y="4873537"/>
              <a:ext cx="4165963" cy="547738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 anchorCtr="0">
              <a:noAutofit/>
            </a:bodyPr>
            <a:lstStyle>
              <a:lvl1pPr>
                <a:defRPr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algn="l">
                <a:lnSpc>
                  <a:spcPts val="2154"/>
                </a:lnSpc>
                <a:defRPr sz="1800"/>
              </a:pPr>
              <a:r>
                <a:rPr lang="de-DE" sz="1979" dirty="0">
                  <a:latin typeface="Arial" panose="020B0604020202020204" pitchFamily="34" charset="0"/>
                  <a:cs typeface="Arial" panose="020B0604020202020204" pitchFamily="34" charset="0"/>
                </a:rPr>
                <a:t>&lt;Name des Ansprechpartners&gt;</a:t>
              </a:r>
              <a:endParaRPr sz="197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E626BF5-C55F-7D36-A81B-C84C10B63B8F}"/>
                </a:ext>
              </a:extLst>
            </p:cNvPr>
            <p:cNvSpPr txBox="1"/>
            <p:nvPr/>
          </p:nvSpPr>
          <p:spPr>
            <a:xfrm>
              <a:off x="373861" y="4634371"/>
              <a:ext cx="4639703" cy="353623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l">
                <a:lnSpc>
                  <a:spcPts val="2154"/>
                </a:lnSpc>
                <a:defRPr sz="1800"/>
              </a:pPr>
              <a:r>
                <a:rPr lang="de-DE" sz="1200" dirty="0">
                  <a:solidFill>
                    <a:schemeClr val="accent4"/>
                  </a:solidFill>
                  <a:latin typeface="Univers" panose="020B0503020202020204" pitchFamily="34" charset="0"/>
                  <a:cs typeface="Arial" panose="020B0604020202020204" pitchFamily="34" charset="0"/>
                </a:rPr>
                <a:t>Dein Ansprechpartner/-in hier im Unternehmen: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CE30357-5735-52CF-8B70-CEEAD8AC945A}"/>
              </a:ext>
            </a:extLst>
          </p:cNvPr>
          <p:cNvGrpSpPr/>
          <p:nvPr/>
        </p:nvGrpSpPr>
        <p:grpSpPr>
          <a:xfrm>
            <a:off x="5484052" y="4620864"/>
            <a:ext cx="4639710" cy="786904"/>
            <a:chOff x="373854" y="4634371"/>
            <a:chExt cx="4639710" cy="78690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A1832B1-2E85-D919-7249-C5F4B8CBB9AB}"/>
                </a:ext>
              </a:extLst>
            </p:cNvPr>
            <p:cNvSpPr/>
            <p:nvPr/>
          </p:nvSpPr>
          <p:spPr>
            <a:xfrm>
              <a:off x="373854" y="4661235"/>
              <a:ext cx="4639710" cy="703852"/>
            </a:xfrm>
            <a:prstGeom prst="rect">
              <a:avLst/>
            </a:prstGeom>
            <a:solidFill>
              <a:schemeClr val="bg1"/>
            </a:solidFill>
            <a:ln w="38100" cap="flat">
              <a:solidFill>
                <a:schemeClr val="bg2"/>
              </a:solidFill>
              <a:prstDash val="solid"/>
              <a:bevel/>
            </a:ln>
            <a:effectLst>
              <a:outerShdw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7779" tIns="17779" rIns="17779" bIns="17779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7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 Light"/>
                <a:ea typeface="Calibri Light"/>
                <a:cs typeface="Calibri Light"/>
                <a:sym typeface="Calibri Light"/>
              </a:endParaRPr>
            </a:p>
          </p:txBody>
        </p:sp>
        <p:sp>
          <p:nvSpPr>
            <p:cNvPr id="11" name="Shape 54">
              <a:extLst>
                <a:ext uri="{FF2B5EF4-FFF2-40B4-BE49-F238E27FC236}">
                  <a16:creationId xmlns:a16="http://schemas.microsoft.com/office/drawing/2014/main" id="{1672206A-B43B-D5E9-4700-542DFE82C0AE}"/>
                </a:ext>
              </a:extLst>
            </p:cNvPr>
            <p:cNvSpPr/>
            <p:nvPr/>
          </p:nvSpPr>
          <p:spPr>
            <a:xfrm>
              <a:off x="485584" y="4873537"/>
              <a:ext cx="4165963" cy="547738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 anchorCtr="0">
              <a:noAutofit/>
            </a:bodyPr>
            <a:lstStyle>
              <a:lvl1pPr>
                <a:defRPr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algn="l">
                <a:lnSpc>
                  <a:spcPts val="2154"/>
                </a:lnSpc>
                <a:defRPr sz="1800"/>
              </a:pPr>
              <a:r>
                <a:rPr lang="de-DE" sz="1979" dirty="0">
                  <a:latin typeface="Arial" panose="020B0604020202020204" pitchFamily="34" charset="0"/>
                  <a:cs typeface="Arial" panose="020B0604020202020204" pitchFamily="34" charset="0"/>
                </a:rPr>
                <a:t>&lt;Telefonnummer&gt;</a:t>
              </a:r>
              <a:endParaRPr sz="197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737DF3D-F045-3424-F7B2-D10D570F5AB2}"/>
                </a:ext>
              </a:extLst>
            </p:cNvPr>
            <p:cNvSpPr txBox="1"/>
            <p:nvPr/>
          </p:nvSpPr>
          <p:spPr>
            <a:xfrm>
              <a:off x="373861" y="4634371"/>
              <a:ext cx="4639703" cy="353623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l">
                <a:lnSpc>
                  <a:spcPts val="2154"/>
                </a:lnSpc>
                <a:defRPr sz="1800"/>
              </a:pPr>
              <a:r>
                <a:rPr lang="de-DE" sz="1200" dirty="0">
                  <a:solidFill>
                    <a:schemeClr val="accent4"/>
                  </a:solidFill>
                  <a:latin typeface="Univers" panose="020B0503020202020204" pitchFamily="34" charset="0"/>
                  <a:cs typeface="Arial" panose="020B0604020202020204" pitchFamily="34" charset="0"/>
                </a:rPr>
                <a:t>Telefonnummer / Durchwahl: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D100EE7-5797-9995-CD93-C10543E93A0E}"/>
              </a:ext>
            </a:extLst>
          </p:cNvPr>
          <p:cNvGrpSpPr/>
          <p:nvPr/>
        </p:nvGrpSpPr>
        <p:grpSpPr>
          <a:xfrm>
            <a:off x="609098" y="5497360"/>
            <a:ext cx="4639710" cy="786904"/>
            <a:chOff x="373854" y="4634371"/>
            <a:chExt cx="4639710" cy="78690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0FE2128-E046-8049-D8F7-DFC581902E85}"/>
                </a:ext>
              </a:extLst>
            </p:cNvPr>
            <p:cNvSpPr/>
            <p:nvPr/>
          </p:nvSpPr>
          <p:spPr>
            <a:xfrm>
              <a:off x="373854" y="4661235"/>
              <a:ext cx="4639710" cy="703852"/>
            </a:xfrm>
            <a:prstGeom prst="rect">
              <a:avLst/>
            </a:prstGeom>
            <a:solidFill>
              <a:schemeClr val="bg1"/>
            </a:solidFill>
            <a:ln w="38100" cap="flat">
              <a:solidFill>
                <a:schemeClr val="bg2"/>
              </a:solidFill>
              <a:prstDash val="solid"/>
              <a:bevel/>
            </a:ln>
            <a:effectLst>
              <a:outerShdw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7779" tIns="17779" rIns="17779" bIns="17779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7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 Light"/>
                <a:ea typeface="Calibri Light"/>
                <a:cs typeface="Calibri Light"/>
                <a:sym typeface="Calibri Light"/>
              </a:endParaRPr>
            </a:p>
          </p:txBody>
        </p:sp>
        <p:sp>
          <p:nvSpPr>
            <p:cNvPr id="15" name="Shape 54">
              <a:extLst>
                <a:ext uri="{FF2B5EF4-FFF2-40B4-BE49-F238E27FC236}">
                  <a16:creationId xmlns:a16="http://schemas.microsoft.com/office/drawing/2014/main" id="{8301FA1B-28B3-A7DC-80B3-61DA142254DE}"/>
                </a:ext>
              </a:extLst>
            </p:cNvPr>
            <p:cNvSpPr/>
            <p:nvPr/>
          </p:nvSpPr>
          <p:spPr>
            <a:xfrm>
              <a:off x="485584" y="4873537"/>
              <a:ext cx="4165963" cy="547738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 anchorCtr="0">
              <a:noAutofit/>
            </a:bodyPr>
            <a:lstStyle>
              <a:lvl1pPr>
                <a:defRPr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algn="l">
                <a:lnSpc>
                  <a:spcPts val="2154"/>
                </a:lnSpc>
                <a:defRPr sz="1800"/>
              </a:pPr>
              <a:r>
                <a:rPr lang="de-DE" sz="1979" dirty="0">
                  <a:latin typeface="Arial" panose="020B0604020202020204" pitchFamily="34" charset="0"/>
                  <a:cs typeface="Arial" panose="020B0604020202020204" pitchFamily="34" charset="0"/>
                </a:rPr>
                <a:t>&lt;E-Mail-Adresse&gt;</a:t>
              </a:r>
              <a:endParaRPr sz="197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9E90305-7639-E3FA-2B08-A866E364486E}"/>
                </a:ext>
              </a:extLst>
            </p:cNvPr>
            <p:cNvSpPr txBox="1"/>
            <p:nvPr/>
          </p:nvSpPr>
          <p:spPr>
            <a:xfrm>
              <a:off x="373861" y="4634371"/>
              <a:ext cx="4639703" cy="353623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l">
                <a:lnSpc>
                  <a:spcPts val="2154"/>
                </a:lnSpc>
                <a:defRPr sz="1800"/>
              </a:pPr>
              <a:r>
                <a:rPr lang="de-DE" sz="1200" dirty="0">
                  <a:solidFill>
                    <a:schemeClr val="accent4"/>
                  </a:solidFill>
                  <a:latin typeface="Univers" panose="020B0503020202020204" pitchFamily="34" charset="0"/>
                  <a:cs typeface="Arial" panose="020B0604020202020204" pitchFamily="34" charset="0"/>
                </a:rPr>
                <a:t>E-Mail-Adresse: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7CC33AD-BE11-6429-A39C-C355A2D1D5FC}"/>
              </a:ext>
            </a:extLst>
          </p:cNvPr>
          <p:cNvGrpSpPr/>
          <p:nvPr/>
        </p:nvGrpSpPr>
        <p:grpSpPr>
          <a:xfrm>
            <a:off x="5484052" y="5497360"/>
            <a:ext cx="4639710" cy="786904"/>
            <a:chOff x="373854" y="4634371"/>
            <a:chExt cx="4639710" cy="78690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C0416D0-0B56-F059-8A3C-8C1F80D2F1A0}"/>
                </a:ext>
              </a:extLst>
            </p:cNvPr>
            <p:cNvSpPr/>
            <p:nvPr/>
          </p:nvSpPr>
          <p:spPr>
            <a:xfrm>
              <a:off x="373854" y="4661235"/>
              <a:ext cx="4639710" cy="703852"/>
            </a:xfrm>
            <a:prstGeom prst="rect">
              <a:avLst/>
            </a:prstGeom>
            <a:solidFill>
              <a:schemeClr val="bg1"/>
            </a:solidFill>
            <a:ln w="38100" cap="flat">
              <a:solidFill>
                <a:schemeClr val="bg2"/>
              </a:solidFill>
              <a:prstDash val="solid"/>
              <a:bevel/>
            </a:ln>
            <a:effectLst>
              <a:outerShdw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7779" tIns="17779" rIns="17779" bIns="17779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7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 Light"/>
                <a:ea typeface="Calibri Light"/>
                <a:cs typeface="Calibri Light"/>
                <a:sym typeface="Calibri Light"/>
              </a:endParaRPr>
            </a:p>
          </p:txBody>
        </p:sp>
        <p:sp>
          <p:nvSpPr>
            <p:cNvPr id="19" name="Shape 54">
              <a:extLst>
                <a:ext uri="{FF2B5EF4-FFF2-40B4-BE49-F238E27FC236}">
                  <a16:creationId xmlns:a16="http://schemas.microsoft.com/office/drawing/2014/main" id="{4AEC7534-41C5-27C7-3818-0F1509BC95A3}"/>
                </a:ext>
              </a:extLst>
            </p:cNvPr>
            <p:cNvSpPr/>
            <p:nvPr/>
          </p:nvSpPr>
          <p:spPr>
            <a:xfrm>
              <a:off x="485584" y="4873537"/>
              <a:ext cx="4165963" cy="547738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 anchorCtr="0">
              <a:noAutofit/>
            </a:bodyPr>
            <a:lstStyle>
              <a:lvl1pPr>
                <a:defRPr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algn="l">
                <a:lnSpc>
                  <a:spcPts val="2154"/>
                </a:lnSpc>
                <a:defRPr sz="1800"/>
              </a:pPr>
              <a:r>
                <a:rPr lang="de-DE" sz="1979" dirty="0">
                  <a:latin typeface="Arial" panose="020B0604020202020204" pitchFamily="34" charset="0"/>
                  <a:cs typeface="Arial" panose="020B0604020202020204" pitchFamily="34" charset="0"/>
                </a:rPr>
                <a:t>&lt;Datum der Rückmeldefrist&gt;</a:t>
              </a:r>
              <a:endParaRPr sz="197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92A3122-565F-E2F3-0CBD-7DECA739C90D}"/>
                </a:ext>
              </a:extLst>
            </p:cNvPr>
            <p:cNvSpPr txBox="1"/>
            <p:nvPr/>
          </p:nvSpPr>
          <p:spPr>
            <a:xfrm>
              <a:off x="373861" y="4634371"/>
              <a:ext cx="4639703" cy="353623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l">
                <a:lnSpc>
                  <a:spcPts val="2154"/>
                </a:lnSpc>
                <a:defRPr sz="1800"/>
              </a:pPr>
              <a:r>
                <a:rPr lang="de-DE" sz="1200" dirty="0">
                  <a:solidFill>
                    <a:schemeClr val="accent4"/>
                  </a:solidFill>
                  <a:latin typeface="Univers" panose="020B0503020202020204" pitchFamily="34" charset="0"/>
                  <a:cs typeface="Arial" panose="020B0604020202020204" pitchFamily="34" charset="0"/>
                </a:rPr>
                <a:t>Anmeldefrist: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DCF2912-FB21-9535-9D93-CBB827303883}"/>
              </a:ext>
            </a:extLst>
          </p:cNvPr>
          <p:cNvGrpSpPr/>
          <p:nvPr/>
        </p:nvGrpSpPr>
        <p:grpSpPr>
          <a:xfrm>
            <a:off x="597537" y="6373856"/>
            <a:ext cx="4639710" cy="786904"/>
            <a:chOff x="373854" y="4634371"/>
            <a:chExt cx="4639710" cy="786904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48C7DFF-02C8-F07B-346F-B3B40C4C22C9}"/>
                </a:ext>
              </a:extLst>
            </p:cNvPr>
            <p:cNvSpPr/>
            <p:nvPr/>
          </p:nvSpPr>
          <p:spPr>
            <a:xfrm>
              <a:off x="373854" y="4661235"/>
              <a:ext cx="4639710" cy="703852"/>
            </a:xfrm>
            <a:prstGeom prst="rect">
              <a:avLst/>
            </a:prstGeom>
            <a:solidFill>
              <a:schemeClr val="bg1"/>
            </a:solidFill>
            <a:ln w="38100" cap="flat">
              <a:solidFill>
                <a:schemeClr val="bg2"/>
              </a:solidFill>
              <a:prstDash val="solid"/>
              <a:bevel/>
            </a:ln>
            <a:effectLst>
              <a:outerShdw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7779" tIns="17779" rIns="17779" bIns="17779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7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 Light"/>
                <a:ea typeface="Calibri Light"/>
                <a:cs typeface="Calibri Light"/>
                <a:sym typeface="Calibri Light"/>
              </a:endParaRPr>
            </a:p>
          </p:txBody>
        </p:sp>
        <p:sp>
          <p:nvSpPr>
            <p:cNvPr id="23" name="Shape 54">
              <a:extLst>
                <a:ext uri="{FF2B5EF4-FFF2-40B4-BE49-F238E27FC236}">
                  <a16:creationId xmlns:a16="http://schemas.microsoft.com/office/drawing/2014/main" id="{81180864-94E7-2FC5-8CD0-0AD83873702D}"/>
                </a:ext>
              </a:extLst>
            </p:cNvPr>
            <p:cNvSpPr/>
            <p:nvPr/>
          </p:nvSpPr>
          <p:spPr>
            <a:xfrm>
              <a:off x="485584" y="4873537"/>
              <a:ext cx="4165963" cy="547738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 anchorCtr="0">
              <a:noAutofit/>
            </a:bodyPr>
            <a:lstStyle>
              <a:lvl1pPr>
                <a:defRPr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algn="l">
                <a:lnSpc>
                  <a:spcPts val="2154"/>
                </a:lnSpc>
                <a:defRPr sz="1800"/>
              </a:pPr>
              <a:r>
                <a:rPr lang="de-DE" sz="1979" dirty="0">
                  <a:latin typeface="Arial" panose="020B0604020202020204" pitchFamily="34" charset="0"/>
                  <a:cs typeface="Arial" panose="020B0604020202020204" pitchFamily="34" charset="0"/>
                </a:rPr>
                <a:t>&lt;Adresse der Einzel-Anmeldeseite&gt;</a:t>
              </a:r>
              <a:endParaRPr sz="197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1964805-6D86-7637-7D06-549B7E7943CF}"/>
                </a:ext>
              </a:extLst>
            </p:cNvPr>
            <p:cNvSpPr txBox="1"/>
            <p:nvPr/>
          </p:nvSpPr>
          <p:spPr>
            <a:xfrm>
              <a:off x="373861" y="4634371"/>
              <a:ext cx="4639703" cy="353623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l">
                <a:lnSpc>
                  <a:spcPts val="2154"/>
                </a:lnSpc>
                <a:defRPr sz="1800"/>
              </a:pPr>
              <a:r>
                <a:rPr lang="de-DE" sz="1200" dirty="0">
                  <a:solidFill>
                    <a:schemeClr val="accent4"/>
                  </a:solidFill>
                  <a:latin typeface="Univers" panose="020B0503020202020204" pitchFamily="34" charset="0"/>
                  <a:cs typeface="Arial" panose="020B0604020202020204" pitchFamily="34" charset="0"/>
                </a:rPr>
                <a:t>Online-Anmeldung unter: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406488A-D507-CEFE-7626-AE7982C73D03}"/>
              </a:ext>
            </a:extLst>
          </p:cNvPr>
          <p:cNvGrpSpPr/>
          <p:nvPr/>
        </p:nvGrpSpPr>
        <p:grpSpPr>
          <a:xfrm>
            <a:off x="5472491" y="6373856"/>
            <a:ext cx="4639710" cy="786904"/>
            <a:chOff x="373854" y="4634371"/>
            <a:chExt cx="4639710" cy="786904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BB529C7-7627-A013-CCA5-4715F881F7F0}"/>
                </a:ext>
              </a:extLst>
            </p:cNvPr>
            <p:cNvSpPr/>
            <p:nvPr/>
          </p:nvSpPr>
          <p:spPr>
            <a:xfrm>
              <a:off x="373854" y="4661235"/>
              <a:ext cx="4639710" cy="703852"/>
            </a:xfrm>
            <a:prstGeom prst="rect">
              <a:avLst/>
            </a:prstGeom>
            <a:solidFill>
              <a:schemeClr val="bg1"/>
            </a:solidFill>
            <a:ln w="38100" cap="flat">
              <a:solidFill>
                <a:schemeClr val="bg2"/>
              </a:solidFill>
              <a:prstDash val="solid"/>
              <a:bevel/>
            </a:ln>
            <a:effectLst>
              <a:outerShdw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7779" tIns="17779" rIns="17779" bIns="17779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7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 Light"/>
                <a:ea typeface="Calibri Light"/>
                <a:cs typeface="Calibri Light"/>
                <a:sym typeface="Calibri Light"/>
              </a:endParaRPr>
            </a:p>
          </p:txBody>
        </p:sp>
        <p:sp>
          <p:nvSpPr>
            <p:cNvPr id="27" name="Shape 54">
              <a:extLst>
                <a:ext uri="{FF2B5EF4-FFF2-40B4-BE49-F238E27FC236}">
                  <a16:creationId xmlns:a16="http://schemas.microsoft.com/office/drawing/2014/main" id="{1EF357D7-6BC0-0F31-939C-0A0D5BC56A03}"/>
                </a:ext>
              </a:extLst>
            </p:cNvPr>
            <p:cNvSpPr/>
            <p:nvPr/>
          </p:nvSpPr>
          <p:spPr>
            <a:xfrm>
              <a:off x="485584" y="4873537"/>
              <a:ext cx="4165963" cy="547738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 anchorCtr="0">
              <a:noAutofit/>
            </a:bodyPr>
            <a:lstStyle>
              <a:lvl1pPr>
                <a:defRPr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algn="l">
                <a:lnSpc>
                  <a:spcPts val="2154"/>
                </a:lnSpc>
                <a:defRPr sz="1800"/>
              </a:pPr>
              <a:r>
                <a:rPr lang="de-DE" sz="1979" dirty="0">
                  <a:latin typeface="Arial" panose="020B0604020202020204" pitchFamily="34" charset="0"/>
                  <a:cs typeface="Arial" panose="020B0604020202020204" pitchFamily="34" charset="0"/>
                </a:rPr>
                <a:t>&lt;Uhrzeit&gt;</a:t>
              </a:r>
              <a:endParaRPr sz="197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F664CAD-2462-D3E2-3233-CACAE5233589}"/>
                </a:ext>
              </a:extLst>
            </p:cNvPr>
            <p:cNvSpPr txBox="1"/>
            <p:nvPr/>
          </p:nvSpPr>
          <p:spPr>
            <a:xfrm>
              <a:off x="373861" y="4634371"/>
              <a:ext cx="4639703" cy="353623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l">
                <a:lnSpc>
                  <a:spcPts val="2154"/>
                </a:lnSpc>
                <a:defRPr sz="1800"/>
              </a:pPr>
              <a:r>
                <a:rPr lang="de-DE" sz="1200" dirty="0">
                  <a:solidFill>
                    <a:schemeClr val="accent4"/>
                  </a:solidFill>
                  <a:latin typeface="Univers" panose="020B0503020202020204" pitchFamily="34" charset="0"/>
                  <a:cs typeface="Arial" panose="020B0604020202020204" pitchFamily="34" charset="0"/>
                </a:rPr>
                <a:t>Uhrzeit: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FC0DA6B-39B6-DBC0-767F-71574AAAFC2D}"/>
              </a:ext>
            </a:extLst>
          </p:cNvPr>
          <p:cNvGrpSpPr/>
          <p:nvPr/>
        </p:nvGrpSpPr>
        <p:grpSpPr>
          <a:xfrm>
            <a:off x="597537" y="8126849"/>
            <a:ext cx="4639710" cy="786904"/>
            <a:chOff x="373854" y="4634371"/>
            <a:chExt cx="4639710" cy="78690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4AB3286-0BC5-85A0-4FAD-8EED81B237D7}"/>
                </a:ext>
              </a:extLst>
            </p:cNvPr>
            <p:cNvSpPr/>
            <p:nvPr/>
          </p:nvSpPr>
          <p:spPr>
            <a:xfrm>
              <a:off x="373854" y="4661235"/>
              <a:ext cx="4639710" cy="703852"/>
            </a:xfrm>
            <a:prstGeom prst="rect">
              <a:avLst/>
            </a:prstGeom>
            <a:solidFill>
              <a:schemeClr val="bg1"/>
            </a:solidFill>
            <a:ln w="38100" cap="flat">
              <a:solidFill>
                <a:schemeClr val="bg2"/>
              </a:solidFill>
              <a:prstDash val="solid"/>
              <a:bevel/>
            </a:ln>
            <a:effectLst>
              <a:outerShdw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7779" tIns="17779" rIns="17779" bIns="17779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7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 Light"/>
                <a:ea typeface="Calibri Light"/>
                <a:cs typeface="Calibri Light"/>
                <a:sym typeface="Calibri Light"/>
              </a:endParaRPr>
            </a:p>
          </p:txBody>
        </p:sp>
        <p:sp>
          <p:nvSpPr>
            <p:cNvPr id="31" name="Shape 54">
              <a:extLst>
                <a:ext uri="{FF2B5EF4-FFF2-40B4-BE49-F238E27FC236}">
                  <a16:creationId xmlns:a16="http://schemas.microsoft.com/office/drawing/2014/main" id="{4733E23F-564A-A0C0-4664-442842EA67E7}"/>
                </a:ext>
              </a:extLst>
            </p:cNvPr>
            <p:cNvSpPr/>
            <p:nvPr/>
          </p:nvSpPr>
          <p:spPr>
            <a:xfrm>
              <a:off x="485584" y="4873537"/>
              <a:ext cx="4165963" cy="547738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 anchorCtr="0">
              <a:noAutofit/>
            </a:bodyPr>
            <a:lstStyle>
              <a:lvl1pPr>
                <a:defRPr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algn="l">
                <a:lnSpc>
                  <a:spcPts val="2154"/>
                </a:lnSpc>
                <a:defRPr sz="1800"/>
              </a:pPr>
              <a:r>
                <a:rPr lang="de-DE" sz="1979" dirty="0">
                  <a:latin typeface="Arial" panose="020B0604020202020204" pitchFamily="34" charset="0"/>
                  <a:cs typeface="Arial" panose="020B0604020202020204" pitchFamily="34" charset="0"/>
                </a:rPr>
                <a:t>&lt;Treffpunkt&gt;</a:t>
              </a:r>
              <a:endParaRPr sz="197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49A4786-92A1-1CE1-656C-BA1448D93832}"/>
                </a:ext>
              </a:extLst>
            </p:cNvPr>
            <p:cNvSpPr txBox="1"/>
            <p:nvPr/>
          </p:nvSpPr>
          <p:spPr>
            <a:xfrm>
              <a:off x="373861" y="4634371"/>
              <a:ext cx="4639703" cy="353623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l">
                <a:lnSpc>
                  <a:spcPts val="2154"/>
                </a:lnSpc>
                <a:defRPr sz="1800"/>
              </a:pPr>
              <a:r>
                <a:rPr lang="de-DE" sz="1200" dirty="0">
                  <a:solidFill>
                    <a:schemeClr val="accent4"/>
                  </a:solidFill>
                  <a:latin typeface="Univers" panose="020B0503020202020204" pitchFamily="34" charset="0"/>
                  <a:cs typeface="Arial" panose="020B0604020202020204" pitchFamily="34" charset="0"/>
                </a:rPr>
                <a:t>Treffpunkt am </a:t>
              </a:r>
              <a:r>
                <a:rPr lang="de-DE" sz="1200" dirty="0" err="1">
                  <a:solidFill>
                    <a:schemeClr val="accent4"/>
                  </a:solidFill>
                  <a:latin typeface="Univers" panose="020B0503020202020204" pitchFamily="34" charset="0"/>
                  <a:cs typeface="Arial" panose="020B0604020202020204" pitchFamily="34" charset="0"/>
                </a:rPr>
                <a:t>Eventtag</a:t>
              </a:r>
              <a:r>
                <a:rPr lang="de-DE" sz="1200" dirty="0">
                  <a:solidFill>
                    <a:schemeClr val="accent4"/>
                  </a:solidFill>
                  <a:latin typeface="Univers" panose="020B0503020202020204" pitchFamily="34" charset="0"/>
                  <a:cs typeface="Arial" panose="020B0604020202020204" pitchFamily="34" charset="0"/>
                </a:rPr>
                <a:t>: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63A305C-96C1-A18D-E97F-2AE52D1812BF}"/>
              </a:ext>
            </a:extLst>
          </p:cNvPr>
          <p:cNvGrpSpPr/>
          <p:nvPr/>
        </p:nvGrpSpPr>
        <p:grpSpPr>
          <a:xfrm>
            <a:off x="597537" y="7250352"/>
            <a:ext cx="4639710" cy="786904"/>
            <a:chOff x="373854" y="4634371"/>
            <a:chExt cx="4639710" cy="786904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5CC26D4-F97C-FFB4-D55D-CFDE33586867}"/>
                </a:ext>
              </a:extLst>
            </p:cNvPr>
            <p:cNvSpPr/>
            <p:nvPr/>
          </p:nvSpPr>
          <p:spPr>
            <a:xfrm>
              <a:off x="373854" y="4661235"/>
              <a:ext cx="4639710" cy="703852"/>
            </a:xfrm>
            <a:prstGeom prst="rect">
              <a:avLst/>
            </a:prstGeom>
            <a:solidFill>
              <a:schemeClr val="bg1"/>
            </a:solidFill>
            <a:ln w="38100" cap="flat">
              <a:solidFill>
                <a:schemeClr val="bg2"/>
              </a:solidFill>
              <a:prstDash val="solid"/>
              <a:bevel/>
            </a:ln>
            <a:effectLst>
              <a:outerShdw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7779" tIns="17779" rIns="17779" bIns="17779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7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 Light"/>
                <a:ea typeface="Calibri Light"/>
                <a:cs typeface="Calibri Light"/>
                <a:sym typeface="Calibri Light"/>
              </a:endParaRPr>
            </a:p>
          </p:txBody>
        </p:sp>
        <p:sp>
          <p:nvSpPr>
            <p:cNvPr id="37" name="Shape 54">
              <a:extLst>
                <a:ext uri="{FF2B5EF4-FFF2-40B4-BE49-F238E27FC236}">
                  <a16:creationId xmlns:a16="http://schemas.microsoft.com/office/drawing/2014/main" id="{8AAF0955-7BB1-1C5F-7CC7-FB35C8C8717E}"/>
                </a:ext>
              </a:extLst>
            </p:cNvPr>
            <p:cNvSpPr/>
            <p:nvPr/>
          </p:nvSpPr>
          <p:spPr>
            <a:xfrm>
              <a:off x="485584" y="4873537"/>
              <a:ext cx="4165963" cy="547738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 anchorCtr="0">
              <a:noAutofit/>
            </a:bodyPr>
            <a:lstStyle>
              <a:lvl1pPr>
                <a:defRPr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algn="l">
                <a:lnSpc>
                  <a:spcPts val="2154"/>
                </a:lnSpc>
                <a:defRPr sz="1800"/>
              </a:pPr>
              <a:r>
                <a:rPr lang="de-DE" sz="1979" dirty="0">
                  <a:latin typeface="Arial" panose="020B0604020202020204" pitchFamily="34" charset="0"/>
                  <a:cs typeface="Arial" panose="020B0604020202020204" pitchFamily="34" charset="0"/>
                </a:rPr>
                <a:t>&lt;Ort der Startnummernausgabe&gt;</a:t>
              </a:r>
              <a:endParaRPr sz="197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4712BFA-A820-7D72-5B07-DE9B63FBBA81}"/>
                </a:ext>
              </a:extLst>
            </p:cNvPr>
            <p:cNvSpPr txBox="1"/>
            <p:nvPr/>
          </p:nvSpPr>
          <p:spPr>
            <a:xfrm>
              <a:off x="373861" y="4634371"/>
              <a:ext cx="4639703" cy="353623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l">
                <a:lnSpc>
                  <a:spcPts val="2154"/>
                </a:lnSpc>
                <a:defRPr sz="1800"/>
              </a:pPr>
              <a:r>
                <a:rPr lang="de-DE" sz="1200" dirty="0">
                  <a:solidFill>
                    <a:schemeClr val="accent4"/>
                  </a:solidFill>
                  <a:latin typeface="Univers" panose="020B0503020202020204" pitchFamily="34" charset="0"/>
                  <a:cs typeface="Arial" panose="020B0604020202020204" pitchFamily="34" charset="0"/>
                </a:rPr>
                <a:t>Ort der Startnummernausgabe: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7D4C4A2-9F97-70AA-112A-CD9FE65BFF91}"/>
              </a:ext>
            </a:extLst>
          </p:cNvPr>
          <p:cNvGrpSpPr/>
          <p:nvPr/>
        </p:nvGrpSpPr>
        <p:grpSpPr>
          <a:xfrm>
            <a:off x="5484059" y="7250352"/>
            <a:ext cx="4639710" cy="786904"/>
            <a:chOff x="373854" y="4634371"/>
            <a:chExt cx="4639710" cy="786904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D42F39D-5C7F-7AF1-5790-7FE8961B7344}"/>
                </a:ext>
              </a:extLst>
            </p:cNvPr>
            <p:cNvSpPr/>
            <p:nvPr/>
          </p:nvSpPr>
          <p:spPr>
            <a:xfrm>
              <a:off x="373854" y="4661235"/>
              <a:ext cx="4639710" cy="703852"/>
            </a:xfrm>
            <a:prstGeom prst="rect">
              <a:avLst/>
            </a:prstGeom>
            <a:solidFill>
              <a:schemeClr val="bg1"/>
            </a:solidFill>
            <a:ln w="38100" cap="flat">
              <a:solidFill>
                <a:schemeClr val="bg2"/>
              </a:solidFill>
              <a:prstDash val="solid"/>
              <a:bevel/>
            </a:ln>
            <a:effectLst>
              <a:outerShdw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7779" tIns="17779" rIns="17779" bIns="17779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7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 Light"/>
                <a:ea typeface="Calibri Light"/>
                <a:cs typeface="Calibri Light"/>
                <a:sym typeface="Calibri Light"/>
              </a:endParaRPr>
            </a:p>
          </p:txBody>
        </p:sp>
        <p:sp>
          <p:nvSpPr>
            <p:cNvPr id="49" name="Shape 54">
              <a:extLst>
                <a:ext uri="{FF2B5EF4-FFF2-40B4-BE49-F238E27FC236}">
                  <a16:creationId xmlns:a16="http://schemas.microsoft.com/office/drawing/2014/main" id="{B44CAEF8-9AD6-85E5-5391-709CBE3FECCA}"/>
                </a:ext>
              </a:extLst>
            </p:cNvPr>
            <p:cNvSpPr/>
            <p:nvPr/>
          </p:nvSpPr>
          <p:spPr>
            <a:xfrm>
              <a:off x="485584" y="4873537"/>
              <a:ext cx="4165963" cy="547738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 anchorCtr="0">
              <a:noAutofit/>
            </a:bodyPr>
            <a:lstStyle>
              <a:lvl1pPr>
                <a:defRPr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algn="l">
                <a:lnSpc>
                  <a:spcPts val="2154"/>
                </a:lnSpc>
                <a:defRPr sz="1800"/>
              </a:pPr>
              <a:r>
                <a:rPr lang="de-DE" sz="1979" dirty="0">
                  <a:latin typeface="Arial" panose="020B0604020202020204" pitchFamily="34" charset="0"/>
                  <a:cs typeface="Arial" panose="020B0604020202020204" pitchFamily="34" charset="0"/>
                </a:rPr>
                <a:t>&lt;Termin der Startnummernausgabe&gt;</a:t>
              </a:r>
              <a:endParaRPr sz="197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7213986-B331-A22D-145F-A9785C4667C3}"/>
                </a:ext>
              </a:extLst>
            </p:cNvPr>
            <p:cNvSpPr txBox="1"/>
            <p:nvPr/>
          </p:nvSpPr>
          <p:spPr>
            <a:xfrm>
              <a:off x="373861" y="4634371"/>
              <a:ext cx="4639703" cy="353623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l">
                <a:lnSpc>
                  <a:spcPts val="2154"/>
                </a:lnSpc>
                <a:defRPr sz="1800"/>
              </a:pPr>
              <a:r>
                <a:rPr lang="de-DE" sz="1200" dirty="0">
                  <a:solidFill>
                    <a:schemeClr val="accent4"/>
                  </a:solidFill>
                  <a:latin typeface="Univers" panose="020B0503020202020204" pitchFamily="34" charset="0"/>
                  <a:cs typeface="Arial" panose="020B0604020202020204" pitchFamily="34" charset="0"/>
                </a:rPr>
                <a:t>Termin der Startnummernausgabe: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4322637-FE40-E353-EA32-00813D69D5E2}"/>
              </a:ext>
            </a:extLst>
          </p:cNvPr>
          <p:cNvGrpSpPr/>
          <p:nvPr/>
        </p:nvGrpSpPr>
        <p:grpSpPr>
          <a:xfrm>
            <a:off x="5472491" y="8126849"/>
            <a:ext cx="4639710" cy="786904"/>
            <a:chOff x="373854" y="4634371"/>
            <a:chExt cx="4639710" cy="786904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5BAD363B-D509-129D-215F-6A1E8AF2347C}"/>
                </a:ext>
              </a:extLst>
            </p:cNvPr>
            <p:cNvSpPr/>
            <p:nvPr/>
          </p:nvSpPr>
          <p:spPr>
            <a:xfrm>
              <a:off x="373854" y="4661235"/>
              <a:ext cx="4639710" cy="703852"/>
            </a:xfrm>
            <a:prstGeom prst="rect">
              <a:avLst/>
            </a:prstGeom>
            <a:solidFill>
              <a:schemeClr val="bg1"/>
            </a:solidFill>
            <a:ln w="38100" cap="flat">
              <a:solidFill>
                <a:schemeClr val="bg2"/>
              </a:solidFill>
              <a:prstDash val="solid"/>
              <a:bevel/>
            </a:ln>
            <a:effectLst>
              <a:outerShdw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17779" tIns="17779" rIns="17779" bIns="17779" numCol="1" spcCol="38100" rtlCol="0" anchor="ctr">
              <a:sp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7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 Light"/>
                <a:ea typeface="Calibri Light"/>
                <a:cs typeface="Calibri Light"/>
                <a:sym typeface="Calibri Light"/>
              </a:endParaRPr>
            </a:p>
          </p:txBody>
        </p:sp>
        <p:sp>
          <p:nvSpPr>
            <p:cNvPr id="59" name="Shape 54">
              <a:extLst>
                <a:ext uri="{FF2B5EF4-FFF2-40B4-BE49-F238E27FC236}">
                  <a16:creationId xmlns:a16="http://schemas.microsoft.com/office/drawing/2014/main" id="{FEE18812-954E-CF79-7556-DA8E793E0860}"/>
                </a:ext>
              </a:extLst>
            </p:cNvPr>
            <p:cNvSpPr/>
            <p:nvPr/>
          </p:nvSpPr>
          <p:spPr>
            <a:xfrm>
              <a:off x="485584" y="4873537"/>
              <a:ext cx="4165963" cy="547738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 anchorCtr="0">
              <a:noAutofit/>
            </a:bodyPr>
            <a:lstStyle>
              <a:lvl1pPr>
                <a:defRPr>
                  <a:latin typeface="Trebuchet MS"/>
                  <a:ea typeface="Trebuchet MS"/>
                  <a:cs typeface="Trebuchet MS"/>
                  <a:sym typeface="Trebuchet MS"/>
                </a:defRPr>
              </a:lvl1pPr>
            </a:lstStyle>
            <a:p>
              <a:pPr algn="l">
                <a:lnSpc>
                  <a:spcPts val="2154"/>
                </a:lnSpc>
                <a:defRPr sz="1800"/>
              </a:pPr>
              <a:r>
                <a:rPr lang="de-DE" sz="1979" dirty="0">
                  <a:latin typeface="Arial" panose="020B0604020202020204" pitchFamily="34" charset="0"/>
                  <a:cs typeface="Arial" panose="020B0604020202020204" pitchFamily="34" charset="0"/>
                </a:rPr>
                <a:t>&lt;freies Textfeld&gt;</a:t>
              </a:r>
              <a:endParaRPr sz="1979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EF2D97E1-ACEB-D6C3-6215-DC110255EEE5}"/>
                </a:ext>
              </a:extLst>
            </p:cNvPr>
            <p:cNvSpPr txBox="1"/>
            <p:nvPr/>
          </p:nvSpPr>
          <p:spPr>
            <a:xfrm>
              <a:off x="373861" y="4634371"/>
              <a:ext cx="4639703" cy="353623"/>
            </a:xfrm>
            <a:prstGeom prst="rect">
              <a:avLst/>
            </a:prstGeom>
            <a:noFill/>
            <a:ln w="3175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algn="l">
                <a:lnSpc>
                  <a:spcPts val="2154"/>
                </a:lnSpc>
                <a:defRPr sz="1800"/>
              </a:pPr>
              <a:r>
                <a:rPr lang="de-DE" sz="1200" dirty="0">
                  <a:solidFill>
                    <a:schemeClr val="accent4"/>
                  </a:solidFill>
                  <a:latin typeface="Univers" panose="020B0503020202020204" pitchFamily="34" charset="0"/>
                  <a:cs typeface="Arial" panose="020B0604020202020204" pitchFamily="34" charset="0"/>
                </a:rPr>
                <a:t>Freies Textfeld: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HOC">
      <a:dk1>
        <a:sysClr val="windowText" lastClr="000000"/>
      </a:dk1>
      <a:lt1>
        <a:sysClr val="window" lastClr="FFFFFF"/>
      </a:lt1>
      <a:dk2>
        <a:srgbClr val="004B95"/>
      </a:dk2>
      <a:lt2>
        <a:srgbClr val="1FA0D2"/>
      </a:lt2>
      <a:accent1>
        <a:srgbClr val="007A3A"/>
      </a:accent1>
      <a:accent2>
        <a:srgbClr val="65AD2F"/>
      </a:accent2>
      <a:accent3>
        <a:srgbClr val="646363"/>
      </a:accent3>
      <a:accent4>
        <a:srgbClr val="A8A8A7"/>
      </a:accent4>
      <a:accent5>
        <a:srgbClr val="DCDCDC"/>
      </a:accent5>
      <a:accent6>
        <a:srgbClr val="F0F0F0"/>
      </a:accent6>
      <a:hlink>
        <a:srgbClr val="1FA0D2"/>
      </a:hlink>
      <a:folHlink>
        <a:srgbClr val="004B95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3175" cap="flat">
          <a:solidFill>
            <a:srgbClr val="4F81BD"/>
          </a:solidFill>
          <a:prstDash val="solid"/>
          <a:bevel/>
        </a:ln>
        <a:effectLst>
          <a:outerShdw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17779" tIns="17779" rIns="17779" bIns="1777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 Light"/>
            <a:ea typeface="Calibri Light"/>
            <a:cs typeface="Calibri Light"/>
            <a:sym typeface="Calibri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175" cap="flat">
          <a:solidFill>
            <a:srgbClr val="4F81BD"/>
          </a:solidFill>
          <a:prstDash val="solid"/>
          <a:bevel/>
        </a:ln>
        <a:effectLst>
          <a:outerShdw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</a:spPr>
      <a:bodyPr rot="0" spcFirstLastPara="1" vertOverflow="overflow" horzOverflow="overflow" vert="horz" wrap="square" lIns="17779" tIns="17779" rIns="17779" bIns="1777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 Light"/>
            <a:ea typeface="Calibri Light"/>
            <a:cs typeface="Calibri Light"/>
            <a:sym typeface="Calibri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3175" cap="flat">
          <a:solidFill>
            <a:srgbClr val="4F81BD"/>
          </a:solidFill>
          <a:prstDash val="solid"/>
          <a:bevel/>
        </a:ln>
        <a:effectLst>
          <a:outerShdw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17779" tIns="17779" rIns="17779" bIns="1777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 Light"/>
            <a:ea typeface="Calibri Light"/>
            <a:cs typeface="Calibri Light"/>
            <a:sym typeface="Calibri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175" cap="flat">
          <a:solidFill>
            <a:srgbClr val="4F81BD"/>
          </a:solidFill>
          <a:prstDash val="solid"/>
          <a:bevel/>
        </a:ln>
        <a:effectLst>
          <a:outerShdw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</a:spPr>
      <a:bodyPr rot="0" spcFirstLastPara="1" vertOverflow="overflow" horzOverflow="overflow" vert="horz" wrap="square" lIns="17779" tIns="17779" rIns="17779" bIns="1777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 Light"/>
            <a:ea typeface="Calibri Light"/>
            <a:cs typeface="Calibri Light"/>
            <a:sym typeface="Calibri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5A468F9AF8519428A2FDC18CC05A279" ma:contentTypeVersion="16" ma:contentTypeDescription="Ein neues Dokument erstellen." ma:contentTypeScope="" ma:versionID="e07deccb6d6f367ec4adb4a28934e26f">
  <xsd:schema xmlns:xsd="http://www.w3.org/2001/XMLSchema" xmlns:xs="http://www.w3.org/2001/XMLSchema" xmlns:p="http://schemas.microsoft.com/office/2006/metadata/properties" xmlns:ns2="6cae48db-f1b4-4b31-a03c-3de594612edb" xmlns:ns3="7fe3cfa1-b66d-487d-aa16-68be3766bc44" targetNamespace="http://schemas.microsoft.com/office/2006/metadata/properties" ma:root="true" ma:fieldsID="7ad39d9046d0deedde5dd5037776b70c" ns2:_="" ns3:_="">
    <xsd:import namespace="6cae48db-f1b4-4b31-a03c-3de594612edb"/>
    <xsd:import namespace="7fe3cfa1-b66d-487d-aa16-68be3766bc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ae48db-f1b4-4b31-a03c-3de594612ed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1021c88e-949e-4d5a-882c-09eea3152a3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e3cfa1-b66d-487d-aa16-68be3766bc44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9cbe60c5-5c3f-423e-a8c4-ae530af0f44c}" ma:internalName="TaxCatchAll" ma:showField="CatchAllData" ma:web="7fe3cfa1-b66d-487d-aa16-68be3766bc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cae48db-f1b4-4b31-a03c-3de594612edb">
      <Terms xmlns="http://schemas.microsoft.com/office/infopath/2007/PartnerControls"/>
    </lcf76f155ced4ddcb4097134ff3c332f>
    <TaxCatchAll xmlns="7fe3cfa1-b66d-487d-aa16-68be3766bc4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7E481EB-BD7F-45CE-A78A-3C31FD765C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cae48db-f1b4-4b31-a03c-3de594612edb"/>
    <ds:schemaRef ds:uri="7fe3cfa1-b66d-487d-aa16-68be3766bc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08025C4-6B44-4D03-B9F2-8CDED91C3137}">
  <ds:schemaRefs>
    <ds:schemaRef ds:uri="http://schemas.microsoft.com/office/2006/metadata/properties"/>
    <ds:schemaRef ds:uri="http://schemas.microsoft.com/office/infopath/2007/PartnerControls"/>
    <ds:schemaRef ds:uri="6cae48db-f1b4-4b31-a03c-3de594612edb"/>
    <ds:schemaRef ds:uri="7fe3cfa1-b66d-487d-aa16-68be3766bc44"/>
  </ds:schemaRefs>
</ds:datastoreItem>
</file>

<file path=customXml/itemProps3.xml><?xml version="1.0" encoding="utf-8"?>
<ds:datastoreItem xmlns:ds="http://schemas.openxmlformats.org/officeDocument/2006/customXml" ds:itemID="{9EBF1422-B3F9-44F5-8D8E-F7160F769AE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</Words>
  <Application>Microsoft Office PowerPoint</Application>
  <PresentationFormat>Benutzerdefiniert</PresentationFormat>
  <Paragraphs>36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 Light</vt:lpstr>
      <vt:lpstr>Helvetica Neue</vt:lpstr>
      <vt:lpstr>Univers</vt:lpstr>
      <vt:lpstr>Default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Schumm, Stefan (Infront B2Run)</dc:creator>
  <cp:lastModifiedBy>Sophia Bäumler</cp:lastModifiedBy>
  <cp:revision>127</cp:revision>
  <cp:lastPrinted>2015-11-02T09:26:55Z</cp:lastPrinted>
  <dcterms:created xsi:type="dcterms:W3CDTF">2015-11-02T15:56:48Z</dcterms:created>
  <dcterms:modified xsi:type="dcterms:W3CDTF">2025-02-19T09:01:54Z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0x01010055A468F9AF8519428A2FDC18CC05A279</vt:lpwstr>
  </property>
  <property fmtid="{D5CDD505-2E9C-101B-9397-08002B2CF9AE}" pid="3" name="Order">
    <vt:r8>22873800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MediaServiceImageTags">
    <vt:lpwstr/>
  </property>
</Properties>
</file>